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7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77" r:id="rId3"/>
    <p:sldId id="267" r:id="rId4"/>
    <p:sldId id="279" r:id="rId5"/>
    <p:sldId id="278" r:id="rId6"/>
    <p:sldId id="296" r:id="rId7"/>
    <p:sldId id="280" r:id="rId8"/>
    <p:sldId id="306" r:id="rId9"/>
    <p:sldId id="311" r:id="rId10"/>
    <p:sldId id="285" r:id="rId11"/>
    <p:sldId id="308" r:id="rId12"/>
    <p:sldId id="312" r:id="rId13"/>
    <p:sldId id="316" r:id="rId14"/>
    <p:sldId id="314" r:id="rId15"/>
    <p:sldId id="315" r:id="rId16"/>
    <p:sldId id="313" r:id="rId17"/>
    <p:sldId id="290" r:id="rId18"/>
    <p:sldId id="309" r:id="rId19"/>
    <p:sldId id="293" r:id="rId20"/>
    <p:sldId id="318" r:id="rId21"/>
    <p:sldId id="29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7867"/>
    <a:srgbClr val="988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1416" y="60"/>
      </p:cViewPr>
      <p:guideLst>
        <p:guide pos="288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82EDDD9D-F8E9-485C-ADBA-4480659E16E9}">
      <dgm:prSet phldrT="[Texte]" custT="1"/>
      <dgm:spPr>
        <a:solidFill>
          <a:schemeClr val="bg1">
            <a:lumMod val="95000"/>
          </a:schemeClr>
        </a:solidFill>
        <a:ln w="28575">
          <a:solidFill>
            <a:srgbClr val="837867"/>
          </a:solidFill>
        </a:ln>
      </dgm:spPr>
      <dgm:t>
        <a:bodyPr/>
        <a:lstStyle/>
        <a:p>
          <a:r>
            <a:rPr lang="fr-FR" sz="2500" b="1" noProof="0" smtClean="0">
              <a:solidFill>
                <a:srgbClr val="837867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Les données</a:t>
          </a:r>
          <a:endParaRPr lang="fr-FR" sz="2500" b="1" noProof="0" dirty="0" smtClean="0">
            <a:solidFill>
              <a:srgbClr val="837867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gm:t>
    </dgm:pt>
    <dgm:pt modelId="{8DC5363B-C5FE-4FB9-B5C9-8622AE281395}" type="parTrans" cxnId="{C72F8AD2-B339-47EA-9883-FF57C692A0AF}">
      <dgm:prSet/>
      <dgm:spPr/>
      <dgm:t>
        <a:bodyPr/>
        <a:lstStyle/>
        <a:p>
          <a:endParaRPr lang="en-US" noProof="0"/>
        </a:p>
      </dgm:t>
    </dgm:pt>
    <dgm:pt modelId="{62D57E6E-AD28-4110-BABB-CFABAA728ABE}" type="sibTrans" cxnId="{C72F8AD2-B339-47EA-9883-FF57C692A0AF}">
      <dgm:prSet/>
      <dgm:spPr/>
      <dgm:t>
        <a:bodyPr/>
        <a:lstStyle/>
        <a:p>
          <a:endParaRPr lang="en-US" noProof="0"/>
        </a:p>
      </dgm:t>
    </dgm:pt>
    <dgm:pt modelId="{F6161839-A2ED-4E14-832D-2F87B6E2E116}">
      <dgm:prSet phldrT="[Texte]" custT="1"/>
      <dgm:spPr>
        <a:solidFill>
          <a:schemeClr val="bg1">
            <a:lumMod val="95000"/>
          </a:schemeClr>
        </a:solidFill>
        <a:ln w="28575">
          <a:solidFill>
            <a:srgbClr val="837867"/>
          </a:solidFill>
        </a:ln>
      </dgm:spPr>
      <dgm:t>
        <a:bodyPr/>
        <a:lstStyle/>
        <a:p>
          <a:r>
            <a:rPr lang="fr-FR" sz="2500" b="1" noProof="0" dirty="0" smtClean="0">
              <a:solidFill>
                <a:srgbClr val="837867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Network Mining</a:t>
          </a:r>
        </a:p>
      </dgm:t>
    </dgm:pt>
    <dgm:pt modelId="{3352A33E-C9D8-48C8-A577-58B37D43E229}" type="parTrans" cxnId="{92D3F884-27B9-4C03-9416-2F65F9BDE4FA}">
      <dgm:prSet/>
      <dgm:spPr/>
      <dgm:t>
        <a:bodyPr/>
        <a:lstStyle/>
        <a:p>
          <a:endParaRPr lang="fr-FR"/>
        </a:p>
      </dgm:t>
    </dgm:pt>
    <dgm:pt modelId="{E466BA89-CE23-4EC0-A8CF-CC8C8E086501}" type="sibTrans" cxnId="{92D3F884-27B9-4C03-9416-2F65F9BDE4FA}">
      <dgm:prSet/>
      <dgm:spPr/>
      <dgm:t>
        <a:bodyPr/>
        <a:lstStyle/>
        <a:p>
          <a:endParaRPr lang="fr-FR"/>
        </a:p>
      </dgm:t>
    </dgm:pt>
    <dgm:pt modelId="{AA33B16C-1D2A-40F6-BA9A-E4862EE29BD5}">
      <dgm:prSet phldrT="[Texte]" custT="1"/>
      <dgm:spPr>
        <a:solidFill>
          <a:schemeClr val="bg1">
            <a:lumMod val="95000"/>
          </a:schemeClr>
        </a:solidFill>
        <a:ln w="28575">
          <a:solidFill>
            <a:srgbClr val="837867"/>
          </a:solidFill>
        </a:ln>
      </dgm:spPr>
      <dgm:t>
        <a:bodyPr/>
        <a:lstStyle/>
        <a:p>
          <a:r>
            <a:rPr lang="fr-FR" sz="2500" b="1" noProof="0" dirty="0" smtClean="0">
              <a:solidFill>
                <a:srgbClr val="837867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Conclusion</a:t>
          </a:r>
        </a:p>
      </dgm:t>
    </dgm:pt>
    <dgm:pt modelId="{44DCFC4D-DC0D-41AD-96C8-4291B0463BE1}" type="parTrans" cxnId="{1F3E4FBC-E8E0-4C65-9B90-8D55832A4CE0}">
      <dgm:prSet/>
      <dgm:spPr/>
      <dgm:t>
        <a:bodyPr/>
        <a:lstStyle/>
        <a:p>
          <a:endParaRPr lang="fr-FR"/>
        </a:p>
      </dgm:t>
    </dgm:pt>
    <dgm:pt modelId="{A265E126-2883-4568-A3A8-BA8586B011C5}" type="sibTrans" cxnId="{1F3E4FBC-E8E0-4C65-9B90-8D55832A4CE0}">
      <dgm:prSet/>
      <dgm:spPr/>
      <dgm:t>
        <a:bodyPr/>
        <a:lstStyle/>
        <a:p>
          <a:endParaRPr lang="fr-FR"/>
        </a:p>
      </dgm:t>
    </dgm:pt>
    <dgm:pt modelId="{579A4C09-0229-4098-B822-F6559824672B}" type="pres">
      <dgm:prSet presAssocID="{A0B5A1B3-9653-4DEE-A254-F5B97C07E195}" presName="Name0" presStyleCnt="0">
        <dgm:presLayoutVars>
          <dgm:chMax val="7"/>
          <dgm:dir/>
          <dgm:animOne val="branch"/>
        </dgm:presLayoutVars>
      </dgm:prSet>
      <dgm:spPr/>
      <dgm:t>
        <a:bodyPr/>
        <a:lstStyle/>
        <a:p>
          <a:endParaRPr lang="fr-FR"/>
        </a:p>
      </dgm:t>
    </dgm:pt>
    <dgm:pt modelId="{C7BCB20A-5B50-4AF0-8247-23C3F6506F98}" type="pres">
      <dgm:prSet presAssocID="{82EDDD9D-F8E9-485C-ADBA-4480659E16E9}" presName="parTx1" presStyleLbl="node1" presStyleIdx="0" presStyleCnt="3"/>
      <dgm:spPr/>
      <dgm:t>
        <a:bodyPr/>
        <a:lstStyle/>
        <a:p>
          <a:endParaRPr lang="fr-FR"/>
        </a:p>
      </dgm:t>
    </dgm:pt>
    <dgm:pt modelId="{AF367CF9-D84C-4543-87D0-7E956BF26834}" type="pres">
      <dgm:prSet presAssocID="{F6161839-A2ED-4E14-832D-2F87B6E2E116}" presName="parTx2" presStyleLbl="node1" presStyleIdx="1" presStyleCnt="3"/>
      <dgm:spPr/>
      <dgm:t>
        <a:bodyPr/>
        <a:lstStyle/>
        <a:p>
          <a:endParaRPr lang="fr-FR"/>
        </a:p>
      </dgm:t>
    </dgm:pt>
    <dgm:pt modelId="{56843954-7D3A-429A-AF7A-FEEAE5BEB926}" type="pres">
      <dgm:prSet presAssocID="{AA33B16C-1D2A-40F6-BA9A-E4862EE29BD5}" presName="parTx3" presStyleLbl="node1" presStyleIdx="2" presStyleCnt="3"/>
      <dgm:spPr/>
      <dgm:t>
        <a:bodyPr/>
        <a:lstStyle/>
        <a:p>
          <a:endParaRPr lang="fr-FR"/>
        </a:p>
      </dgm:t>
    </dgm:pt>
  </dgm:ptLst>
  <dgm:cxnLst>
    <dgm:cxn modelId="{1F3E4FBC-E8E0-4C65-9B90-8D55832A4CE0}" srcId="{A0B5A1B3-9653-4DEE-A254-F5B97C07E195}" destId="{AA33B16C-1D2A-40F6-BA9A-E4862EE29BD5}" srcOrd="2" destOrd="0" parTransId="{44DCFC4D-DC0D-41AD-96C8-4291B0463BE1}" sibTransId="{A265E126-2883-4568-A3A8-BA8586B011C5}"/>
    <dgm:cxn modelId="{A9100B8E-FFC7-4A22-B784-137619666D54}" type="presOf" srcId="{AA33B16C-1D2A-40F6-BA9A-E4862EE29BD5}" destId="{56843954-7D3A-429A-AF7A-FEEAE5BEB926}" srcOrd="0" destOrd="0" presId="urn:microsoft.com/office/officeart/2009/3/layout/SubStepProcess"/>
    <dgm:cxn modelId="{C863D7DE-6D1B-410C-936D-A32377C395CD}" type="presOf" srcId="{82EDDD9D-F8E9-485C-ADBA-4480659E16E9}" destId="{C7BCB20A-5B50-4AF0-8247-23C3F6506F98}" srcOrd="0" destOrd="0" presId="urn:microsoft.com/office/officeart/2009/3/layout/SubStepProcess"/>
    <dgm:cxn modelId="{980DCDE6-702A-44E1-874C-901D99CF6408}" type="presOf" srcId="{F6161839-A2ED-4E14-832D-2F87B6E2E116}" destId="{AF367CF9-D84C-4543-87D0-7E956BF26834}" srcOrd="0" destOrd="0" presId="urn:microsoft.com/office/officeart/2009/3/layout/SubStepProcess"/>
    <dgm:cxn modelId="{92D3F884-27B9-4C03-9416-2F65F9BDE4FA}" srcId="{A0B5A1B3-9653-4DEE-A254-F5B97C07E195}" destId="{F6161839-A2ED-4E14-832D-2F87B6E2E116}" srcOrd="1" destOrd="0" parTransId="{3352A33E-C9D8-48C8-A577-58B37D43E229}" sibTransId="{E466BA89-CE23-4EC0-A8CF-CC8C8E086501}"/>
    <dgm:cxn modelId="{C72F8AD2-B339-47EA-9883-FF57C692A0AF}" srcId="{A0B5A1B3-9653-4DEE-A254-F5B97C07E195}" destId="{82EDDD9D-F8E9-485C-ADBA-4480659E16E9}" srcOrd="0" destOrd="0" parTransId="{8DC5363B-C5FE-4FB9-B5C9-8622AE281395}" sibTransId="{62D57E6E-AD28-4110-BABB-CFABAA728ABE}"/>
    <dgm:cxn modelId="{B811E26D-804A-47E2-B23C-4A6902B976B3}" type="presOf" srcId="{A0B5A1B3-9653-4DEE-A254-F5B97C07E195}" destId="{579A4C09-0229-4098-B822-F6559824672B}" srcOrd="0" destOrd="0" presId="urn:microsoft.com/office/officeart/2009/3/layout/SubStepProcess"/>
    <dgm:cxn modelId="{4385CBA8-D5DB-4E92-8682-978DD88C99F0}" type="presParOf" srcId="{579A4C09-0229-4098-B822-F6559824672B}" destId="{C7BCB20A-5B50-4AF0-8247-23C3F6506F98}" srcOrd="0" destOrd="0" presId="urn:microsoft.com/office/officeart/2009/3/layout/SubStepProcess"/>
    <dgm:cxn modelId="{756A2AE3-8557-46E0-88D7-55393CA58C23}" type="presParOf" srcId="{579A4C09-0229-4098-B822-F6559824672B}" destId="{AF367CF9-D84C-4543-87D0-7E956BF26834}" srcOrd="1" destOrd="0" presId="urn:microsoft.com/office/officeart/2009/3/layout/SubStepProcess"/>
    <dgm:cxn modelId="{DAC69CBA-90DC-4094-B4DF-DE7CA6826006}" type="presParOf" srcId="{579A4C09-0229-4098-B822-F6559824672B}" destId="{56843954-7D3A-429A-AF7A-FEEAE5BEB926}" srcOrd="2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31FEA3C-A61A-4EB0-81A2-A3D517806C9D}" type="presOf" srcId="{DD7531B4-7148-4D9E-B442-B632CC186126}" destId="{83CE588D-E506-43E0-B672-F90BFB979837}" srcOrd="0" destOrd="0" presId="urn:microsoft.com/office/officeart/2005/8/layout/hChevron3"/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FB545B0C-B8AE-4C8D-9015-F50F87096B85}" type="presOf" srcId="{E71EE809-4671-44D3-8936-E8AED1E274A3}" destId="{6FE3A2C3-C694-4D92-B3FE-6BE7DB976FB9}" srcOrd="0" destOrd="0" presId="urn:microsoft.com/office/officeart/2005/8/layout/hChevron3"/>
    <dgm:cxn modelId="{0704F645-DBA2-4CCC-936C-A7E017767CC6}" type="presOf" srcId="{C6F5F23D-C909-4FEB-B456-4D8143947DC3}" destId="{679D31C3-6DAD-4166-B193-3CDA729E970B}" srcOrd="0" destOrd="0" presId="urn:microsoft.com/office/officeart/2005/8/layout/hChevron3"/>
    <dgm:cxn modelId="{B0E40D33-0193-4FC7-B47A-F98C508697A2}" type="presOf" srcId="{A0B5A1B3-9653-4DEE-A254-F5B97C07E195}" destId="{020E420B-CCDC-4607-8A4D-FBC42DA0F17A}" srcOrd="0" destOrd="0" presId="urn:microsoft.com/office/officeart/2005/8/layout/hChevron3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DAD320DB-F56D-4545-8AA3-C7F5A527045E}" type="presParOf" srcId="{020E420B-CCDC-4607-8A4D-FBC42DA0F17A}" destId="{83CE588D-E506-43E0-B672-F90BFB979837}" srcOrd="0" destOrd="0" presId="urn:microsoft.com/office/officeart/2005/8/layout/hChevron3"/>
    <dgm:cxn modelId="{3BFA30B5-3B01-4B43-8781-E3F419B29CA5}" type="presParOf" srcId="{020E420B-CCDC-4607-8A4D-FBC42DA0F17A}" destId="{791E5A9F-CFD8-4F78-AF32-9C2AFCCE5414}" srcOrd="1" destOrd="0" presId="urn:microsoft.com/office/officeart/2005/8/layout/hChevron3"/>
    <dgm:cxn modelId="{18B88DC8-C50C-48C2-B831-9FF81FDF7A74}" type="presParOf" srcId="{020E420B-CCDC-4607-8A4D-FBC42DA0F17A}" destId="{6FE3A2C3-C694-4D92-B3FE-6BE7DB976FB9}" srcOrd="2" destOrd="0" presId="urn:microsoft.com/office/officeart/2005/8/layout/hChevron3"/>
    <dgm:cxn modelId="{A9A8E265-AD7E-494B-8E66-8D679939C8C7}" type="presParOf" srcId="{020E420B-CCDC-4607-8A4D-FBC42DA0F17A}" destId="{446AFBD3-25F7-4C31-B42D-9A805EF9932F}" srcOrd="3" destOrd="0" presId="urn:microsoft.com/office/officeart/2005/8/layout/hChevron3"/>
    <dgm:cxn modelId="{4DF71228-E228-46BA-B65B-22C75D43F8F0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BC1B2ECC-8A38-419E-8C34-3B1804605808}" type="presOf" srcId="{DD7531B4-7148-4D9E-B442-B632CC186126}" destId="{83CE588D-E506-43E0-B672-F90BFB979837}" srcOrd="0" destOrd="0" presId="urn:microsoft.com/office/officeart/2005/8/layout/hChevron3"/>
    <dgm:cxn modelId="{38D35AEA-BF97-4957-A9B6-91EDC7E0E9C8}" type="presOf" srcId="{A0B5A1B3-9653-4DEE-A254-F5B97C07E195}" destId="{020E420B-CCDC-4607-8A4D-FBC42DA0F17A}" srcOrd="0" destOrd="0" presId="urn:microsoft.com/office/officeart/2005/8/layout/hChevron3"/>
    <dgm:cxn modelId="{F2717C23-7D51-4843-B55C-117E24D21469}" type="presOf" srcId="{E71EE809-4671-44D3-8936-E8AED1E274A3}" destId="{6FE3A2C3-C694-4D92-B3FE-6BE7DB976FB9}" srcOrd="0" destOrd="0" presId="urn:microsoft.com/office/officeart/2005/8/layout/hChevron3"/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98217D6D-C227-4F15-97F9-A6AECE451BA3}" type="presOf" srcId="{C6F5F23D-C909-4FEB-B456-4D8143947DC3}" destId="{679D31C3-6DAD-4166-B193-3CDA729E970B}" srcOrd="0" destOrd="0" presId="urn:microsoft.com/office/officeart/2005/8/layout/hChevron3"/>
    <dgm:cxn modelId="{E4D7C99B-60E0-4975-88C6-E22AF8167555}" type="presParOf" srcId="{020E420B-CCDC-4607-8A4D-FBC42DA0F17A}" destId="{83CE588D-E506-43E0-B672-F90BFB979837}" srcOrd="0" destOrd="0" presId="urn:microsoft.com/office/officeart/2005/8/layout/hChevron3"/>
    <dgm:cxn modelId="{B727486D-2AC0-43B1-8FCD-303198AEA583}" type="presParOf" srcId="{020E420B-CCDC-4607-8A4D-FBC42DA0F17A}" destId="{791E5A9F-CFD8-4F78-AF32-9C2AFCCE5414}" srcOrd="1" destOrd="0" presId="urn:microsoft.com/office/officeart/2005/8/layout/hChevron3"/>
    <dgm:cxn modelId="{61E49C89-FCC9-4BCA-A86A-54BA9B05C817}" type="presParOf" srcId="{020E420B-CCDC-4607-8A4D-FBC42DA0F17A}" destId="{6FE3A2C3-C694-4D92-B3FE-6BE7DB976FB9}" srcOrd="2" destOrd="0" presId="urn:microsoft.com/office/officeart/2005/8/layout/hChevron3"/>
    <dgm:cxn modelId="{2B43D491-4C37-4818-87B2-16DA5B02C900}" type="presParOf" srcId="{020E420B-CCDC-4607-8A4D-FBC42DA0F17A}" destId="{446AFBD3-25F7-4C31-B42D-9A805EF9932F}" srcOrd="3" destOrd="0" presId="urn:microsoft.com/office/officeart/2005/8/layout/hChevron3"/>
    <dgm:cxn modelId="{76AAED15-AA0A-4B91-8E89-37812EDBCCD0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3337B647-A65A-4D20-9D8A-E8DE4F4759A9}" type="presOf" srcId="{A0B5A1B3-9653-4DEE-A254-F5B97C07E195}" destId="{020E420B-CCDC-4607-8A4D-FBC42DA0F17A}" srcOrd="0" destOrd="0" presId="urn:microsoft.com/office/officeart/2005/8/layout/hChevron3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5189C1C0-CF4C-4665-AD1C-63345FFC03AE}" type="presOf" srcId="{E71EE809-4671-44D3-8936-E8AED1E274A3}" destId="{6FE3A2C3-C694-4D92-B3FE-6BE7DB976FB9}" srcOrd="0" destOrd="0" presId="urn:microsoft.com/office/officeart/2005/8/layout/hChevron3"/>
    <dgm:cxn modelId="{56836D9E-9373-4FE4-9DB7-6F57049378F3}" type="presOf" srcId="{DD7531B4-7148-4D9E-B442-B632CC186126}" destId="{83CE588D-E506-43E0-B672-F90BFB979837}" srcOrd="0" destOrd="0" presId="urn:microsoft.com/office/officeart/2005/8/layout/hChevron3"/>
    <dgm:cxn modelId="{072B992B-BE6D-493D-86E0-AFB71AF1F557}" type="presOf" srcId="{C6F5F23D-C909-4FEB-B456-4D8143947DC3}" destId="{679D31C3-6DAD-4166-B193-3CDA729E970B}" srcOrd="0" destOrd="0" presId="urn:microsoft.com/office/officeart/2005/8/layout/hChevron3"/>
    <dgm:cxn modelId="{C32EB907-2227-44C7-80EA-B0324A25954C}" type="presParOf" srcId="{020E420B-CCDC-4607-8A4D-FBC42DA0F17A}" destId="{83CE588D-E506-43E0-B672-F90BFB979837}" srcOrd="0" destOrd="0" presId="urn:microsoft.com/office/officeart/2005/8/layout/hChevron3"/>
    <dgm:cxn modelId="{489546AE-9319-4B8D-9E41-AD5E52FFEC24}" type="presParOf" srcId="{020E420B-CCDC-4607-8A4D-FBC42DA0F17A}" destId="{791E5A9F-CFD8-4F78-AF32-9C2AFCCE5414}" srcOrd="1" destOrd="0" presId="urn:microsoft.com/office/officeart/2005/8/layout/hChevron3"/>
    <dgm:cxn modelId="{163E3100-D24D-4D79-A7E7-256D39F0BA1E}" type="presParOf" srcId="{020E420B-CCDC-4607-8A4D-FBC42DA0F17A}" destId="{6FE3A2C3-C694-4D92-B3FE-6BE7DB976FB9}" srcOrd="2" destOrd="0" presId="urn:microsoft.com/office/officeart/2005/8/layout/hChevron3"/>
    <dgm:cxn modelId="{E6B66699-1601-48A7-95D0-4B6E7E56ED78}" type="presParOf" srcId="{020E420B-CCDC-4607-8A4D-FBC42DA0F17A}" destId="{446AFBD3-25F7-4C31-B42D-9A805EF9932F}" srcOrd="3" destOrd="0" presId="urn:microsoft.com/office/officeart/2005/8/layout/hChevron3"/>
    <dgm:cxn modelId="{9F445B65-8019-40AE-885E-B9563525241E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32274E4F-38E0-422D-A0C8-42B9D7764136}" type="presOf" srcId="{C6F5F23D-C909-4FEB-B456-4D8143947DC3}" destId="{679D31C3-6DAD-4166-B193-3CDA729E970B}" srcOrd="0" destOrd="0" presId="urn:microsoft.com/office/officeart/2005/8/layout/hChevron3"/>
    <dgm:cxn modelId="{C0EEF8A2-AA00-45DE-ACA0-C1FBA9CCDC57}" type="presOf" srcId="{A0B5A1B3-9653-4DEE-A254-F5B97C07E195}" destId="{020E420B-CCDC-4607-8A4D-FBC42DA0F17A}" srcOrd="0" destOrd="0" presId="urn:microsoft.com/office/officeart/2005/8/layout/hChevron3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15343895-CF80-4C29-8D3D-887206C5A2EA}" type="presOf" srcId="{DD7531B4-7148-4D9E-B442-B632CC186126}" destId="{83CE588D-E506-43E0-B672-F90BFB979837}" srcOrd="0" destOrd="0" presId="urn:microsoft.com/office/officeart/2005/8/layout/hChevron3"/>
    <dgm:cxn modelId="{1F15FE78-40D1-474D-83F5-D924854FC956}" type="presOf" srcId="{E71EE809-4671-44D3-8936-E8AED1E274A3}" destId="{6FE3A2C3-C694-4D92-B3FE-6BE7DB976FB9}" srcOrd="0" destOrd="0" presId="urn:microsoft.com/office/officeart/2005/8/layout/hChevron3"/>
    <dgm:cxn modelId="{4DE4EB9D-EEA1-4520-8926-C33D8386AB8C}" type="presParOf" srcId="{020E420B-CCDC-4607-8A4D-FBC42DA0F17A}" destId="{83CE588D-E506-43E0-B672-F90BFB979837}" srcOrd="0" destOrd="0" presId="urn:microsoft.com/office/officeart/2005/8/layout/hChevron3"/>
    <dgm:cxn modelId="{08F232E1-362B-4208-BEB6-06572F68C3C0}" type="presParOf" srcId="{020E420B-CCDC-4607-8A4D-FBC42DA0F17A}" destId="{791E5A9F-CFD8-4F78-AF32-9C2AFCCE5414}" srcOrd="1" destOrd="0" presId="urn:microsoft.com/office/officeart/2005/8/layout/hChevron3"/>
    <dgm:cxn modelId="{49776785-E793-4927-82D5-81970CAC6FBC}" type="presParOf" srcId="{020E420B-CCDC-4607-8A4D-FBC42DA0F17A}" destId="{6FE3A2C3-C694-4D92-B3FE-6BE7DB976FB9}" srcOrd="2" destOrd="0" presId="urn:microsoft.com/office/officeart/2005/8/layout/hChevron3"/>
    <dgm:cxn modelId="{695E6EF0-15DB-4CDA-A98B-6CF8C533B0AD}" type="presParOf" srcId="{020E420B-CCDC-4607-8A4D-FBC42DA0F17A}" destId="{446AFBD3-25F7-4C31-B42D-9A805EF9932F}" srcOrd="3" destOrd="0" presId="urn:microsoft.com/office/officeart/2005/8/layout/hChevron3"/>
    <dgm:cxn modelId="{D321735E-C52A-4884-BFC0-A6B9EF65DA8E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A151B6C-201B-4FE2-8E2F-35E1340428DD}" type="presOf" srcId="{C6F5F23D-C909-4FEB-B456-4D8143947DC3}" destId="{679D31C3-6DAD-4166-B193-3CDA729E970B}" srcOrd="0" destOrd="0" presId="urn:microsoft.com/office/officeart/2005/8/layout/hChevron3"/>
    <dgm:cxn modelId="{9FC74845-768C-4323-939A-5C7F4F88FE6A}" type="presOf" srcId="{A0B5A1B3-9653-4DEE-A254-F5B97C07E195}" destId="{020E420B-CCDC-4607-8A4D-FBC42DA0F17A}" srcOrd="0" destOrd="0" presId="urn:microsoft.com/office/officeart/2005/8/layout/hChevron3"/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BEEC44F7-4940-4C65-878F-5D1123B8CB84}" type="presOf" srcId="{E71EE809-4671-44D3-8936-E8AED1E274A3}" destId="{6FE3A2C3-C694-4D92-B3FE-6BE7DB976FB9}" srcOrd="0" destOrd="0" presId="urn:microsoft.com/office/officeart/2005/8/layout/hChevron3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851CD822-52BB-4987-8322-C8E6688CBBB0}" type="presOf" srcId="{DD7531B4-7148-4D9E-B442-B632CC186126}" destId="{83CE588D-E506-43E0-B672-F90BFB979837}" srcOrd="0" destOrd="0" presId="urn:microsoft.com/office/officeart/2005/8/layout/hChevron3"/>
    <dgm:cxn modelId="{1A2999D5-3D10-40E8-9189-22C3D0475F4D}" type="presParOf" srcId="{020E420B-CCDC-4607-8A4D-FBC42DA0F17A}" destId="{83CE588D-E506-43E0-B672-F90BFB979837}" srcOrd="0" destOrd="0" presId="urn:microsoft.com/office/officeart/2005/8/layout/hChevron3"/>
    <dgm:cxn modelId="{6367C006-19B6-4064-A2C4-90BA33DD3BB5}" type="presParOf" srcId="{020E420B-CCDC-4607-8A4D-FBC42DA0F17A}" destId="{791E5A9F-CFD8-4F78-AF32-9C2AFCCE5414}" srcOrd="1" destOrd="0" presId="urn:microsoft.com/office/officeart/2005/8/layout/hChevron3"/>
    <dgm:cxn modelId="{67EED952-6BE8-49D0-BC33-06FBF1E67E02}" type="presParOf" srcId="{020E420B-CCDC-4607-8A4D-FBC42DA0F17A}" destId="{6FE3A2C3-C694-4D92-B3FE-6BE7DB976FB9}" srcOrd="2" destOrd="0" presId="urn:microsoft.com/office/officeart/2005/8/layout/hChevron3"/>
    <dgm:cxn modelId="{5EFE2802-B58D-4107-BDEF-47E5672C7D5C}" type="presParOf" srcId="{020E420B-CCDC-4607-8A4D-FBC42DA0F17A}" destId="{446AFBD3-25F7-4C31-B42D-9A805EF9932F}" srcOrd="3" destOrd="0" presId="urn:microsoft.com/office/officeart/2005/8/layout/hChevron3"/>
    <dgm:cxn modelId="{BE99C790-BAC1-4DA7-98F9-94EAFF36B155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5293C13D-A21F-4DEB-81E5-1AFEDDCE647A}" type="presOf" srcId="{DD7531B4-7148-4D9E-B442-B632CC186126}" destId="{83CE588D-E506-43E0-B672-F90BFB979837}" srcOrd="0" destOrd="0" presId="urn:microsoft.com/office/officeart/2005/8/layout/hChevron3"/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0A14024B-15F8-4789-814C-0789E7458B81}" type="presOf" srcId="{A0B5A1B3-9653-4DEE-A254-F5B97C07E195}" destId="{020E420B-CCDC-4607-8A4D-FBC42DA0F17A}" srcOrd="0" destOrd="0" presId="urn:microsoft.com/office/officeart/2005/8/layout/hChevron3"/>
    <dgm:cxn modelId="{6B1D14B0-F662-4600-8205-6B3E01D0C1C1}" type="presOf" srcId="{E71EE809-4671-44D3-8936-E8AED1E274A3}" destId="{6FE3A2C3-C694-4D92-B3FE-6BE7DB976FB9}" srcOrd="0" destOrd="0" presId="urn:microsoft.com/office/officeart/2005/8/layout/hChevron3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2BFCEDE6-9B07-4FAB-B4B9-F9D06A3093AB}" type="presOf" srcId="{C6F5F23D-C909-4FEB-B456-4D8143947DC3}" destId="{679D31C3-6DAD-4166-B193-3CDA729E970B}" srcOrd="0" destOrd="0" presId="urn:microsoft.com/office/officeart/2005/8/layout/hChevron3"/>
    <dgm:cxn modelId="{AC9AE256-4B5D-4C00-BF46-1999B26BCC4C}" type="presParOf" srcId="{020E420B-CCDC-4607-8A4D-FBC42DA0F17A}" destId="{83CE588D-E506-43E0-B672-F90BFB979837}" srcOrd="0" destOrd="0" presId="urn:microsoft.com/office/officeart/2005/8/layout/hChevron3"/>
    <dgm:cxn modelId="{26382807-073A-4658-A847-F042877C4234}" type="presParOf" srcId="{020E420B-CCDC-4607-8A4D-FBC42DA0F17A}" destId="{791E5A9F-CFD8-4F78-AF32-9C2AFCCE5414}" srcOrd="1" destOrd="0" presId="urn:microsoft.com/office/officeart/2005/8/layout/hChevron3"/>
    <dgm:cxn modelId="{5C01B2CC-DD71-4FB2-BD11-23FC5D8917E3}" type="presParOf" srcId="{020E420B-CCDC-4607-8A4D-FBC42DA0F17A}" destId="{6FE3A2C3-C694-4D92-B3FE-6BE7DB976FB9}" srcOrd="2" destOrd="0" presId="urn:microsoft.com/office/officeart/2005/8/layout/hChevron3"/>
    <dgm:cxn modelId="{A3908576-EA8E-4BD8-B881-F604BC1A8A77}" type="presParOf" srcId="{020E420B-CCDC-4607-8A4D-FBC42DA0F17A}" destId="{446AFBD3-25F7-4C31-B42D-9A805EF9932F}" srcOrd="3" destOrd="0" presId="urn:microsoft.com/office/officeart/2005/8/layout/hChevron3"/>
    <dgm:cxn modelId="{5B56B999-C0EC-47FD-99CB-39C21186E7B6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1F333E91-D7FB-4746-A901-C4B70CF17E1A}" type="presOf" srcId="{C6F5F23D-C909-4FEB-B456-4D8143947DC3}" destId="{679D31C3-6DAD-4166-B193-3CDA729E970B}" srcOrd="0" destOrd="0" presId="urn:microsoft.com/office/officeart/2005/8/layout/hChevron3"/>
    <dgm:cxn modelId="{9F854F93-AC78-4DE9-91DC-A168229034B2}" type="presOf" srcId="{E71EE809-4671-44D3-8936-E8AED1E274A3}" destId="{6FE3A2C3-C694-4D92-B3FE-6BE7DB976FB9}" srcOrd="0" destOrd="0" presId="urn:microsoft.com/office/officeart/2005/8/layout/hChevron3"/>
    <dgm:cxn modelId="{014DDE93-DAED-465F-BED5-D4FF525CE4CF}" type="presOf" srcId="{A0B5A1B3-9653-4DEE-A254-F5B97C07E195}" destId="{020E420B-CCDC-4607-8A4D-FBC42DA0F17A}" srcOrd="0" destOrd="0" presId="urn:microsoft.com/office/officeart/2005/8/layout/hChevron3"/>
    <dgm:cxn modelId="{C58BE5A6-78F8-47E2-8183-6D90D45A6C8E}" type="presOf" srcId="{DD7531B4-7148-4D9E-B442-B632CC186126}" destId="{83CE588D-E506-43E0-B672-F90BFB979837}" srcOrd="0" destOrd="0" presId="urn:microsoft.com/office/officeart/2005/8/layout/hChevron3"/>
    <dgm:cxn modelId="{0DE9E854-4A05-4799-9E6B-773F3E978A57}" type="presParOf" srcId="{020E420B-CCDC-4607-8A4D-FBC42DA0F17A}" destId="{83CE588D-E506-43E0-B672-F90BFB979837}" srcOrd="0" destOrd="0" presId="urn:microsoft.com/office/officeart/2005/8/layout/hChevron3"/>
    <dgm:cxn modelId="{2FCE7606-6644-4606-B62D-267BB494FEB8}" type="presParOf" srcId="{020E420B-CCDC-4607-8A4D-FBC42DA0F17A}" destId="{791E5A9F-CFD8-4F78-AF32-9C2AFCCE5414}" srcOrd="1" destOrd="0" presId="urn:microsoft.com/office/officeart/2005/8/layout/hChevron3"/>
    <dgm:cxn modelId="{B9AB08F8-AA91-4FDE-83D8-146EAE8A4635}" type="presParOf" srcId="{020E420B-CCDC-4607-8A4D-FBC42DA0F17A}" destId="{6FE3A2C3-C694-4D92-B3FE-6BE7DB976FB9}" srcOrd="2" destOrd="0" presId="urn:microsoft.com/office/officeart/2005/8/layout/hChevron3"/>
    <dgm:cxn modelId="{C4B193D9-7ECD-4168-B36B-76D6CD1415C1}" type="presParOf" srcId="{020E420B-CCDC-4607-8A4D-FBC42DA0F17A}" destId="{446AFBD3-25F7-4C31-B42D-9A805EF9932F}" srcOrd="3" destOrd="0" presId="urn:microsoft.com/office/officeart/2005/8/layout/hChevron3"/>
    <dgm:cxn modelId="{BCFAF577-B1F0-4CD9-9183-CE5B5CC2B01F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16E8C525-A55F-4267-A5C4-D8341D927353}" type="presOf" srcId="{DD7531B4-7148-4D9E-B442-B632CC186126}" destId="{83CE588D-E506-43E0-B672-F90BFB979837}" srcOrd="0" destOrd="0" presId="urn:microsoft.com/office/officeart/2005/8/layout/hChevron3"/>
    <dgm:cxn modelId="{9660DA78-048E-47F1-8786-3C0480D5B8EA}" type="presOf" srcId="{C6F5F23D-C909-4FEB-B456-4D8143947DC3}" destId="{679D31C3-6DAD-4166-B193-3CDA729E970B}" srcOrd="0" destOrd="0" presId="urn:microsoft.com/office/officeart/2005/8/layout/hChevron3"/>
    <dgm:cxn modelId="{02F6E189-1E48-4CC2-AFCA-4F6344FBFFA0}" type="presOf" srcId="{A0B5A1B3-9653-4DEE-A254-F5B97C07E195}" destId="{020E420B-CCDC-4607-8A4D-FBC42DA0F17A}" srcOrd="0" destOrd="0" presId="urn:microsoft.com/office/officeart/2005/8/layout/hChevron3"/>
    <dgm:cxn modelId="{90541269-5CDD-4CA8-AF2D-8951D457307A}" type="presOf" srcId="{E71EE809-4671-44D3-8936-E8AED1E274A3}" destId="{6FE3A2C3-C694-4D92-B3FE-6BE7DB976FB9}" srcOrd="0" destOrd="0" presId="urn:microsoft.com/office/officeart/2005/8/layout/hChevron3"/>
    <dgm:cxn modelId="{538B9727-CC0F-4B11-A474-66B7044E5D80}" type="presParOf" srcId="{020E420B-CCDC-4607-8A4D-FBC42DA0F17A}" destId="{83CE588D-E506-43E0-B672-F90BFB979837}" srcOrd="0" destOrd="0" presId="urn:microsoft.com/office/officeart/2005/8/layout/hChevron3"/>
    <dgm:cxn modelId="{3BCE8DAA-2403-4F3F-A191-263ECFF7BEEA}" type="presParOf" srcId="{020E420B-CCDC-4607-8A4D-FBC42DA0F17A}" destId="{791E5A9F-CFD8-4F78-AF32-9C2AFCCE5414}" srcOrd="1" destOrd="0" presId="urn:microsoft.com/office/officeart/2005/8/layout/hChevron3"/>
    <dgm:cxn modelId="{BBE170AE-8747-48F3-A80F-26A2A02156E7}" type="presParOf" srcId="{020E420B-CCDC-4607-8A4D-FBC42DA0F17A}" destId="{6FE3A2C3-C694-4D92-B3FE-6BE7DB976FB9}" srcOrd="2" destOrd="0" presId="urn:microsoft.com/office/officeart/2005/8/layout/hChevron3"/>
    <dgm:cxn modelId="{FC1E02F7-8C2C-4368-9DF8-231DE2E810C0}" type="presParOf" srcId="{020E420B-CCDC-4607-8A4D-FBC42DA0F17A}" destId="{446AFBD3-25F7-4C31-B42D-9A805EF9932F}" srcOrd="3" destOrd="0" presId="urn:microsoft.com/office/officeart/2005/8/layout/hChevron3"/>
    <dgm:cxn modelId="{D4EA278D-543D-48FC-9B4F-45CB5F84B295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493668B-9BD5-4324-8CA4-87B95FAD47D2}" type="presOf" srcId="{C6F5F23D-C909-4FEB-B456-4D8143947DC3}" destId="{679D31C3-6DAD-4166-B193-3CDA729E970B}" srcOrd="0" destOrd="0" presId="urn:microsoft.com/office/officeart/2005/8/layout/hChevron3"/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BE10E46D-14D0-40AC-8D30-1FB5A4834D68}" type="presOf" srcId="{E71EE809-4671-44D3-8936-E8AED1E274A3}" destId="{6FE3A2C3-C694-4D92-B3FE-6BE7DB976FB9}" srcOrd="0" destOrd="0" presId="urn:microsoft.com/office/officeart/2005/8/layout/hChevron3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18207CC3-7CE8-4F75-AD6E-FB327626256F}" type="presOf" srcId="{DD7531B4-7148-4D9E-B442-B632CC186126}" destId="{83CE588D-E506-43E0-B672-F90BFB979837}" srcOrd="0" destOrd="0" presId="urn:microsoft.com/office/officeart/2005/8/layout/hChevron3"/>
    <dgm:cxn modelId="{9AC7B989-8AB9-4E25-811B-B34EB01003EF}" type="presOf" srcId="{A0B5A1B3-9653-4DEE-A254-F5B97C07E195}" destId="{020E420B-CCDC-4607-8A4D-FBC42DA0F17A}" srcOrd="0" destOrd="0" presId="urn:microsoft.com/office/officeart/2005/8/layout/hChevron3"/>
    <dgm:cxn modelId="{EE083959-B124-4D3C-93E8-8E2AEB591F05}" type="presParOf" srcId="{020E420B-CCDC-4607-8A4D-FBC42DA0F17A}" destId="{83CE588D-E506-43E0-B672-F90BFB979837}" srcOrd="0" destOrd="0" presId="urn:microsoft.com/office/officeart/2005/8/layout/hChevron3"/>
    <dgm:cxn modelId="{7C9E2DE1-A994-4107-8E71-344CF3E6D9AC}" type="presParOf" srcId="{020E420B-CCDC-4607-8A4D-FBC42DA0F17A}" destId="{791E5A9F-CFD8-4F78-AF32-9C2AFCCE5414}" srcOrd="1" destOrd="0" presId="urn:microsoft.com/office/officeart/2005/8/layout/hChevron3"/>
    <dgm:cxn modelId="{F2EDC3FF-E8C9-4793-A48C-A24D0C13CDD6}" type="presParOf" srcId="{020E420B-CCDC-4607-8A4D-FBC42DA0F17A}" destId="{6FE3A2C3-C694-4D92-B3FE-6BE7DB976FB9}" srcOrd="2" destOrd="0" presId="urn:microsoft.com/office/officeart/2005/8/layout/hChevron3"/>
    <dgm:cxn modelId="{29D5A990-6E97-48E0-B488-2DC7CABC8809}" type="presParOf" srcId="{020E420B-CCDC-4607-8A4D-FBC42DA0F17A}" destId="{446AFBD3-25F7-4C31-B42D-9A805EF9932F}" srcOrd="3" destOrd="0" presId="urn:microsoft.com/office/officeart/2005/8/layout/hChevron3"/>
    <dgm:cxn modelId="{DC6EDAB9-EB7F-422B-86D2-FFD45A702CA7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FBC56DC7-8DE9-48CD-85A8-62328C28F9A5}" type="presOf" srcId="{E71EE809-4671-44D3-8936-E8AED1E274A3}" destId="{6FE3A2C3-C694-4D92-B3FE-6BE7DB976FB9}" srcOrd="0" destOrd="0" presId="urn:microsoft.com/office/officeart/2005/8/layout/hChevron3"/>
    <dgm:cxn modelId="{615036F8-F50B-4054-A3DF-CECF54E35990}" type="presOf" srcId="{C6F5F23D-C909-4FEB-B456-4D8143947DC3}" destId="{679D31C3-6DAD-4166-B193-3CDA729E970B}" srcOrd="0" destOrd="0" presId="urn:microsoft.com/office/officeart/2005/8/layout/hChevron3"/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2EADB841-B087-4A73-9CBF-8B2BB2CC1EC2}" type="presOf" srcId="{DD7531B4-7148-4D9E-B442-B632CC186126}" destId="{83CE588D-E506-43E0-B672-F90BFB979837}" srcOrd="0" destOrd="0" presId="urn:microsoft.com/office/officeart/2005/8/layout/hChevron3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EC1CAC14-E862-4CAF-827F-11F5BC015D94}" type="presOf" srcId="{A0B5A1B3-9653-4DEE-A254-F5B97C07E195}" destId="{020E420B-CCDC-4607-8A4D-FBC42DA0F17A}" srcOrd="0" destOrd="0" presId="urn:microsoft.com/office/officeart/2005/8/layout/hChevron3"/>
    <dgm:cxn modelId="{22E5BAE5-1DF4-4902-BC64-6875632EC351}" type="presParOf" srcId="{020E420B-CCDC-4607-8A4D-FBC42DA0F17A}" destId="{83CE588D-E506-43E0-B672-F90BFB979837}" srcOrd="0" destOrd="0" presId="urn:microsoft.com/office/officeart/2005/8/layout/hChevron3"/>
    <dgm:cxn modelId="{AB768AA8-BD4F-4FD9-8947-C97D01CEBD21}" type="presParOf" srcId="{020E420B-CCDC-4607-8A4D-FBC42DA0F17A}" destId="{791E5A9F-CFD8-4F78-AF32-9C2AFCCE5414}" srcOrd="1" destOrd="0" presId="urn:microsoft.com/office/officeart/2005/8/layout/hChevron3"/>
    <dgm:cxn modelId="{C9DEB624-50F8-465C-B5F7-16A051DFCA11}" type="presParOf" srcId="{020E420B-CCDC-4607-8A4D-FBC42DA0F17A}" destId="{6FE3A2C3-C694-4D92-B3FE-6BE7DB976FB9}" srcOrd="2" destOrd="0" presId="urn:microsoft.com/office/officeart/2005/8/layout/hChevron3"/>
    <dgm:cxn modelId="{07F5ACA3-ADA6-4858-AE7A-23FFF44B9D69}" type="presParOf" srcId="{020E420B-CCDC-4607-8A4D-FBC42DA0F17A}" destId="{446AFBD3-25F7-4C31-B42D-9A805EF9932F}" srcOrd="3" destOrd="0" presId="urn:microsoft.com/office/officeart/2005/8/layout/hChevron3"/>
    <dgm:cxn modelId="{B9494763-25DE-4295-9191-25F1DFE41A20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9C927671-BDA5-4192-AF9B-9F829FE01EDC}" type="presOf" srcId="{C6F5F23D-C909-4FEB-B456-4D8143947DC3}" destId="{679D31C3-6DAD-4166-B193-3CDA729E970B}" srcOrd="0" destOrd="0" presId="urn:microsoft.com/office/officeart/2005/8/layout/hChevron3"/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951693B4-7C94-40F0-B0A3-38D9F3CE17A9}" type="presOf" srcId="{A0B5A1B3-9653-4DEE-A254-F5B97C07E195}" destId="{020E420B-CCDC-4607-8A4D-FBC42DA0F17A}" srcOrd="0" destOrd="0" presId="urn:microsoft.com/office/officeart/2005/8/layout/hChevron3"/>
    <dgm:cxn modelId="{1F305735-A593-410F-8037-FCF05187530F}" type="presOf" srcId="{E71EE809-4671-44D3-8936-E8AED1E274A3}" destId="{6FE3A2C3-C694-4D92-B3FE-6BE7DB976FB9}" srcOrd="0" destOrd="0" presId="urn:microsoft.com/office/officeart/2005/8/layout/hChevron3"/>
    <dgm:cxn modelId="{F7CC074E-3A97-4830-A9E3-564851027D17}" type="presOf" srcId="{DD7531B4-7148-4D9E-B442-B632CC186126}" destId="{83CE588D-E506-43E0-B672-F90BFB979837}" srcOrd="0" destOrd="0" presId="urn:microsoft.com/office/officeart/2005/8/layout/hChevron3"/>
    <dgm:cxn modelId="{D90263C5-EBCD-4465-84EA-290C0265D67A}" type="presParOf" srcId="{020E420B-CCDC-4607-8A4D-FBC42DA0F17A}" destId="{83CE588D-E506-43E0-B672-F90BFB979837}" srcOrd="0" destOrd="0" presId="urn:microsoft.com/office/officeart/2005/8/layout/hChevron3"/>
    <dgm:cxn modelId="{A96AE587-27DE-495B-A019-9A3677E84BBB}" type="presParOf" srcId="{020E420B-CCDC-4607-8A4D-FBC42DA0F17A}" destId="{791E5A9F-CFD8-4F78-AF32-9C2AFCCE5414}" srcOrd="1" destOrd="0" presId="urn:microsoft.com/office/officeart/2005/8/layout/hChevron3"/>
    <dgm:cxn modelId="{788C9007-7F0B-408C-B4B9-03D7ED514BFF}" type="presParOf" srcId="{020E420B-CCDC-4607-8A4D-FBC42DA0F17A}" destId="{6FE3A2C3-C694-4D92-B3FE-6BE7DB976FB9}" srcOrd="2" destOrd="0" presId="urn:microsoft.com/office/officeart/2005/8/layout/hChevron3"/>
    <dgm:cxn modelId="{31F43CB0-E6A4-405B-8908-1C0D0BD37C62}" type="presParOf" srcId="{020E420B-CCDC-4607-8A4D-FBC42DA0F17A}" destId="{446AFBD3-25F7-4C31-B42D-9A805EF9932F}" srcOrd="3" destOrd="0" presId="urn:microsoft.com/office/officeart/2005/8/layout/hChevron3"/>
    <dgm:cxn modelId="{21C5F79D-818B-4BF7-A10E-98C73D1C2954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3EFF9C0A-0DDA-4FAE-83F2-6659E498E87A}" type="presOf" srcId="{A0B5A1B3-9653-4DEE-A254-F5B97C07E195}" destId="{020E420B-CCDC-4607-8A4D-FBC42DA0F17A}" srcOrd="0" destOrd="0" presId="urn:microsoft.com/office/officeart/2005/8/layout/hChevron3"/>
    <dgm:cxn modelId="{00646422-3B78-40FB-A0F7-CB43599E2F90}" type="presOf" srcId="{E71EE809-4671-44D3-8936-E8AED1E274A3}" destId="{6FE3A2C3-C694-4D92-B3FE-6BE7DB976FB9}" srcOrd="0" destOrd="0" presId="urn:microsoft.com/office/officeart/2005/8/layout/hChevron3"/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047984B3-A5E5-4763-93E0-54BDEE4A46D0}" type="presOf" srcId="{DD7531B4-7148-4D9E-B442-B632CC186126}" destId="{83CE588D-E506-43E0-B672-F90BFB979837}" srcOrd="0" destOrd="0" presId="urn:microsoft.com/office/officeart/2005/8/layout/hChevron3"/>
    <dgm:cxn modelId="{887C6F93-B629-479C-AEB3-8AD67CB7DEF9}" type="presOf" srcId="{C6F5F23D-C909-4FEB-B456-4D8143947DC3}" destId="{679D31C3-6DAD-4166-B193-3CDA729E970B}" srcOrd="0" destOrd="0" presId="urn:microsoft.com/office/officeart/2005/8/layout/hChevron3"/>
    <dgm:cxn modelId="{925833FF-6B7C-4082-8863-85E34016F47F}" type="presParOf" srcId="{020E420B-CCDC-4607-8A4D-FBC42DA0F17A}" destId="{83CE588D-E506-43E0-B672-F90BFB979837}" srcOrd="0" destOrd="0" presId="urn:microsoft.com/office/officeart/2005/8/layout/hChevron3"/>
    <dgm:cxn modelId="{71594923-0566-462D-B9D2-319D030B8819}" type="presParOf" srcId="{020E420B-CCDC-4607-8A4D-FBC42DA0F17A}" destId="{791E5A9F-CFD8-4F78-AF32-9C2AFCCE5414}" srcOrd="1" destOrd="0" presId="urn:microsoft.com/office/officeart/2005/8/layout/hChevron3"/>
    <dgm:cxn modelId="{3BC957DA-A09F-4E36-BE55-5048A9D48279}" type="presParOf" srcId="{020E420B-CCDC-4607-8A4D-FBC42DA0F17A}" destId="{6FE3A2C3-C694-4D92-B3FE-6BE7DB976FB9}" srcOrd="2" destOrd="0" presId="urn:microsoft.com/office/officeart/2005/8/layout/hChevron3"/>
    <dgm:cxn modelId="{54F53CC9-68B7-42C3-9176-2DF50389FCFA}" type="presParOf" srcId="{020E420B-CCDC-4607-8A4D-FBC42DA0F17A}" destId="{446AFBD3-25F7-4C31-B42D-9A805EF9932F}" srcOrd="3" destOrd="0" presId="urn:microsoft.com/office/officeart/2005/8/layout/hChevron3"/>
    <dgm:cxn modelId="{5F07F42B-25CC-4C02-B7E3-307E1BF7D36C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96941DB6-D5F9-4823-AA8B-B77562EEA7F4}" type="presOf" srcId="{E71EE809-4671-44D3-8936-E8AED1E274A3}" destId="{6FE3A2C3-C694-4D92-B3FE-6BE7DB976FB9}" srcOrd="0" destOrd="0" presId="urn:microsoft.com/office/officeart/2005/8/layout/hChevron3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C307AD3C-75BA-46E4-9AA9-D930D63F6868}" type="presOf" srcId="{DD7531B4-7148-4D9E-B442-B632CC186126}" destId="{83CE588D-E506-43E0-B672-F90BFB979837}" srcOrd="0" destOrd="0" presId="urn:microsoft.com/office/officeart/2005/8/layout/hChevron3"/>
    <dgm:cxn modelId="{89089A1B-F080-43C9-B612-F3F2A0FB1F0F}" type="presOf" srcId="{C6F5F23D-C909-4FEB-B456-4D8143947DC3}" destId="{679D31C3-6DAD-4166-B193-3CDA729E970B}" srcOrd="0" destOrd="0" presId="urn:microsoft.com/office/officeart/2005/8/layout/hChevron3"/>
    <dgm:cxn modelId="{24E48733-7F8A-4782-A7BB-BD7BDFED23AF}" type="presOf" srcId="{A0B5A1B3-9653-4DEE-A254-F5B97C07E195}" destId="{020E420B-CCDC-4607-8A4D-FBC42DA0F17A}" srcOrd="0" destOrd="0" presId="urn:microsoft.com/office/officeart/2005/8/layout/hChevron3"/>
    <dgm:cxn modelId="{0D8330CC-7043-4CDF-871F-7B2FD19A33F6}" type="presParOf" srcId="{020E420B-CCDC-4607-8A4D-FBC42DA0F17A}" destId="{83CE588D-E506-43E0-B672-F90BFB979837}" srcOrd="0" destOrd="0" presId="urn:microsoft.com/office/officeart/2005/8/layout/hChevron3"/>
    <dgm:cxn modelId="{DFAD7F3B-DF92-43B5-8495-1520BC8EF89B}" type="presParOf" srcId="{020E420B-CCDC-4607-8A4D-FBC42DA0F17A}" destId="{791E5A9F-CFD8-4F78-AF32-9C2AFCCE5414}" srcOrd="1" destOrd="0" presId="urn:microsoft.com/office/officeart/2005/8/layout/hChevron3"/>
    <dgm:cxn modelId="{8A6BA7D7-9801-49D0-9490-17D141926B04}" type="presParOf" srcId="{020E420B-CCDC-4607-8A4D-FBC42DA0F17A}" destId="{6FE3A2C3-C694-4D92-B3FE-6BE7DB976FB9}" srcOrd="2" destOrd="0" presId="urn:microsoft.com/office/officeart/2005/8/layout/hChevron3"/>
    <dgm:cxn modelId="{FD287148-75AB-498A-9921-25C924A7FAAB}" type="presParOf" srcId="{020E420B-CCDC-4607-8A4D-FBC42DA0F17A}" destId="{446AFBD3-25F7-4C31-B42D-9A805EF9932F}" srcOrd="3" destOrd="0" presId="urn:microsoft.com/office/officeart/2005/8/layout/hChevron3"/>
    <dgm:cxn modelId="{9A8CFB32-C504-42A1-832E-8CD2E1482D64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B5A1B3-9653-4DEE-A254-F5B97C07E195}" type="doc">
      <dgm:prSet loTypeId="urn:microsoft.com/office/officeart/2005/8/layout/hChevron3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fr-FR"/>
        </a:p>
      </dgm:t>
    </dgm:pt>
    <dgm:pt modelId="{C6F5F23D-C909-4FEB-B456-4D8143947DC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gm:t>
    </dgm:pt>
    <dgm:pt modelId="{638FF371-8F7B-47A5-BA61-5700742C9546}" type="parTrans" cxnId="{DC449E9B-4A76-4010-ACAC-21DDC1217E1D}">
      <dgm:prSet/>
      <dgm:spPr/>
      <dgm:t>
        <a:bodyPr/>
        <a:lstStyle/>
        <a:p>
          <a:endParaRPr lang="fr-FR" noProof="0"/>
        </a:p>
      </dgm:t>
    </dgm:pt>
    <dgm:pt modelId="{7925E90A-D7CE-46ED-9F57-DBBD0286CC6B}" type="sibTrans" cxnId="{DC449E9B-4A76-4010-ACAC-21DDC1217E1D}">
      <dgm:prSet/>
      <dgm:spPr/>
      <dgm:t>
        <a:bodyPr/>
        <a:lstStyle/>
        <a:p>
          <a:endParaRPr lang="fr-FR" noProof="0"/>
        </a:p>
      </dgm:t>
    </dgm:pt>
    <dgm:pt modelId="{E71EE809-4671-44D3-8936-E8AED1E274A3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rgbClr val="837867"/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gm:t>
    </dgm:pt>
    <dgm:pt modelId="{E2A0F1FF-F7D8-436D-B5C9-38449B6B482D}" type="parTrans" cxnId="{ADB8A4A1-6166-4F9F-956D-B7FD6F2059C3}">
      <dgm:prSet/>
      <dgm:spPr/>
      <dgm:t>
        <a:bodyPr/>
        <a:lstStyle/>
        <a:p>
          <a:endParaRPr lang="fr-FR"/>
        </a:p>
      </dgm:t>
    </dgm:pt>
    <dgm:pt modelId="{5FEA9A88-C3DC-4059-B13E-ADFB490A902B}" type="sibTrans" cxnId="{ADB8A4A1-6166-4F9F-956D-B7FD6F2059C3}">
      <dgm:prSet/>
      <dgm:spPr/>
      <dgm:t>
        <a:bodyPr/>
        <a:lstStyle/>
        <a:p>
          <a:endParaRPr lang="fr-FR"/>
        </a:p>
      </dgm:t>
    </dgm:pt>
    <dgm:pt modelId="{DD7531B4-7148-4D9E-B442-B632CC186126}">
      <dgm:prSet phldrT="[Texte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solidFill>
          <a:schemeClr val="bg1">
            <a:lumMod val="95000"/>
          </a:schemeClr>
        </a:solidFill>
        <a:ln>
          <a:solidFill>
            <a:srgbClr val="837867"/>
          </a:solidFill>
        </a:ln>
      </dgm:spPr>
      <dgm:t>
        <a:bodyPr/>
        <a:lstStyle/>
        <a:p>
          <a:r>
            <a:rPr lang="fr-FR" sz="1600" b="1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gm:t>
    </dgm:pt>
    <dgm:pt modelId="{3051F99A-5BB8-434B-A951-C4F7250815F7}" type="parTrans" cxnId="{80CB5382-92CB-407C-A82F-7B86F41ABC2C}">
      <dgm:prSet/>
      <dgm:spPr/>
      <dgm:t>
        <a:bodyPr/>
        <a:lstStyle/>
        <a:p>
          <a:endParaRPr lang="fr-FR"/>
        </a:p>
      </dgm:t>
    </dgm:pt>
    <dgm:pt modelId="{F40BC0A8-9586-4DFE-95C8-730C868BF0CF}" type="sibTrans" cxnId="{80CB5382-92CB-407C-A82F-7B86F41ABC2C}">
      <dgm:prSet/>
      <dgm:spPr/>
      <dgm:t>
        <a:bodyPr/>
        <a:lstStyle/>
        <a:p>
          <a:endParaRPr lang="fr-FR"/>
        </a:p>
      </dgm:t>
    </dgm:pt>
    <dgm:pt modelId="{020E420B-CCDC-4607-8A4D-FBC42DA0F17A}" type="pres">
      <dgm:prSet presAssocID="{A0B5A1B3-9653-4DEE-A254-F5B97C07E19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83CE588D-E506-43E0-B672-F90BFB979837}" type="pres">
      <dgm:prSet presAssocID="{DD7531B4-7148-4D9E-B442-B632CC186126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91E5A9F-CFD8-4F78-AF32-9C2AFCCE5414}" type="pres">
      <dgm:prSet presAssocID="{F40BC0A8-9586-4DFE-95C8-730C868BF0CF}" presName="parSpace" presStyleCnt="0"/>
      <dgm:spPr/>
    </dgm:pt>
    <dgm:pt modelId="{6FE3A2C3-C694-4D92-B3FE-6BE7DB976FB9}" type="pres">
      <dgm:prSet presAssocID="{E71EE809-4671-44D3-8936-E8AED1E274A3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46AFBD3-25F7-4C31-B42D-9A805EF9932F}" type="pres">
      <dgm:prSet presAssocID="{5FEA9A88-C3DC-4059-B13E-ADFB490A902B}" presName="parSpace" presStyleCnt="0"/>
      <dgm:spPr/>
    </dgm:pt>
    <dgm:pt modelId="{679D31C3-6DAD-4166-B193-3CDA729E970B}" type="pres">
      <dgm:prSet presAssocID="{C6F5F23D-C909-4FEB-B456-4D8143947DC3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CB206AE0-7742-4FFC-A97C-9B3DBDB6C420}" type="presOf" srcId="{E71EE809-4671-44D3-8936-E8AED1E274A3}" destId="{6FE3A2C3-C694-4D92-B3FE-6BE7DB976FB9}" srcOrd="0" destOrd="0" presId="urn:microsoft.com/office/officeart/2005/8/layout/hChevron3"/>
    <dgm:cxn modelId="{ADB8A4A1-6166-4F9F-956D-B7FD6F2059C3}" srcId="{A0B5A1B3-9653-4DEE-A254-F5B97C07E195}" destId="{E71EE809-4671-44D3-8936-E8AED1E274A3}" srcOrd="1" destOrd="0" parTransId="{E2A0F1FF-F7D8-436D-B5C9-38449B6B482D}" sibTransId="{5FEA9A88-C3DC-4059-B13E-ADFB490A902B}"/>
    <dgm:cxn modelId="{DC449E9B-4A76-4010-ACAC-21DDC1217E1D}" srcId="{A0B5A1B3-9653-4DEE-A254-F5B97C07E195}" destId="{C6F5F23D-C909-4FEB-B456-4D8143947DC3}" srcOrd="2" destOrd="0" parTransId="{638FF371-8F7B-47A5-BA61-5700742C9546}" sibTransId="{7925E90A-D7CE-46ED-9F57-DBBD0286CC6B}"/>
    <dgm:cxn modelId="{80CB5382-92CB-407C-A82F-7B86F41ABC2C}" srcId="{A0B5A1B3-9653-4DEE-A254-F5B97C07E195}" destId="{DD7531B4-7148-4D9E-B442-B632CC186126}" srcOrd="0" destOrd="0" parTransId="{3051F99A-5BB8-434B-A951-C4F7250815F7}" sibTransId="{F40BC0A8-9586-4DFE-95C8-730C868BF0CF}"/>
    <dgm:cxn modelId="{1D554BB2-1B1C-48EF-AFF0-5E691F6E8483}" type="presOf" srcId="{DD7531B4-7148-4D9E-B442-B632CC186126}" destId="{83CE588D-E506-43E0-B672-F90BFB979837}" srcOrd="0" destOrd="0" presId="urn:microsoft.com/office/officeart/2005/8/layout/hChevron3"/>
    <dgm:cxn modelId="{B560ACBF-D1C1-418A-B44C-97C79567D7D0}" type="presOf" srcId="{A0B5A1B3-9653-4DEE-A254-F5B97C07E195}" destId="{020E420B-CCDC-4607-8A4D-FBC42DA0F17A}" srcOrd="0" destOrd="0" presId="urn:microsoft.com/office/officeart/2005/8/layout/hChevron3"/>
    <dgm:cxn modelId="{FAA918A7-BC32-4508-8FEF-BA4A1CCE2BF1}" type="presOf" srcId="{C6F5F23D-C909-4FEB-B456-4D8143947DC3}" destId="{679D31C3-6DAD-4166-B193-3CDA729E970B}" srcOrd="0" destOrd="0" presId="urn:microsoft.com/office/officeart/2005/8/layout/hChevron3"/>
    <dgm:cxn modelId="{BD648B20-D940-4B09-81D0-14674BB8E42F}" type="presParOf" srcId="{020E420B-CCDC-4607-8A4D-FBC42DA0F17A}" destId="{83CE588D-E506-43E0-B672-F90BFB979837}" srcOrd="0" destOrd="0" presId="urn:microsoft.com/office/officeart/2005/8/layout/hChevron3"/>
    <dgm:cxn modelId="{73BA0910-AD7D-45C5-81E8-7F0A59859B88}" type="presParOf" srcId="{020E420B-CCDC-4607-8A4D-FBC42DA0F17A}" destId="{791E5A9F-CFD8-4F78-AF32-9C2AFCCE5414}" srcOrd="1" destOrd="0" presId="urn:microsoft.com/office/officeart/2005/8/layout/hChevron3"/>
    <dgm:cxn modelId="{28772361-8E67-4615-893A-63B12B01ED23}" type="presParOf" srcId="{020E420B-CCDC-4607-8A4D-FBC42DA0F17A}" destId="{6FE3A2C3-C694-4D92-B3FE-6BE7DB976FB9}" srcOrd="2" destOrd="0" presId="urn:microsoft.com/office/officeart/2005/8/layout/hChevron3"/>
    <dgm:cxn modelId="{F889B02B-A06F-491B-A8C4-755A758BDBB2}" type="presParOf" srcId="{020E420B-CCDC-4607-8A4D-FBC42DA0F17A}" destId="{446AFBD3-25F7-4C31-B42D-9A805EF9932F}" srcOrd="3" destOrd="0" presId="urn:microsoft.com/office/officeart/2005/8/layout/hChevron3"/>
    <dgm:cxn modelId="{8B0E1306-5004-4FB3-A661-0F3F0811BB95}" type="presParOf" srcId="{020E420B-CCDC-4607-8A4D-FBC42DA0F17A}" destId="{679D31C3-6DAD-4166-B193-3CDA729E970B}" srcOrd="4" destOrd="0" presId="urn:microsoft.com/office/officeart/2005/8/layout/hChevron3"/>
  </dgm:cxnLst>
  <dgm:bg>
    <a:effectLst>
      <a:outerShdw blurRad="50800" dist="50800" dir="5400000" algn="ctr" rotWithShape="0">
        <a:srgbClr val="000000">
          <a:alpha val="74000"/>
        </a:srgb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BCB20A-5B50-4AF0-8247-23C3F6506F98}">
      <dsp:nvSpPr>
        <dsp:cNvPr id="0" name=""/>
        <dsp:cNvSpPr/>
      </dsp:nvSpPr>
      <dsp:spPr>
        <a:xfrm>
          <a:off x="4185" y="537179"/>
          <a:ext cx="2854729" cy="2854729"/>
        </a:xfrm>
        <a:prstGeom prst="ellipse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b="1" kern="1200" noProof="0" smtClean="0">
              <a:solidFill>
                <a:srgbClr val="837867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Les données</a:t>
          </a:r>
          <a:endParaRPr lang="fr-FR" sz="2500" b="1" kern="1200" noProof="0" dirty="0" smtClean="0">
            <a:solidFill>
              <a:srgbClr val="837867"/>
            </a:solidFill>
            <a:latin typeface="Calibri Light" panose="020F0302020204030204" pitchFamily="34" charset="0"/>
            <a:cs typeface="Calibri Light" panose="020F0302020204030204" pitchFamily="34" charset="0"/>
          </a:endParaRPr>
        </a:p>
      </dsp:txBody>
      <dsp:txXfrm>
        <a:off x="422250" y="955244"/>
        <a:ext cx="2018599" cy="2018599"/>
      </dsp:txXfrm>
    </dsp:sp>
    <dsp:sp modelId="{AF367CF9-D84C-4543-87D0-7E956BF26834}">
      <dsp:nvSpPr>
        <dsp:cNvPr id="0" name=""/>
        <dsp:cNvSpPr/>
      </dsp:nvSpPr>
      <dsp:spPr>
        <a:xfrm>
          <a:off x="2858915" y="537179"/>
          <a:ext cx="2854729" cy="2854729"/>
        </a:xfrm>
        <a:prstGeom prst="ellipse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b="1" kern="1200" noProof="0" dirty="0" smtClean="0">
              <a:solidFill>
                <a:srgbClr val="837867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Network Mining</a:t>
          </a:r>
        </a:p>
      </dsp:txBody>
      <dsp:txXfrm>
        <a:off x="3276980" y="955244"/>
        <a:ext cx="2018599" cy="2018599"/>
      </dsp:txXfrm>
    </dsp:sp>
    <dsp:sp modelId="{56843954-7D3A-429A-AF7A-FEEAE5BEB926}">
      <dsp:nvSpPr>
        <dsp:cNvPr id="0" name=""/>
        <dsp:cNvSpPr/>
      </dsp:nvSpPr>
      <dsp:spPr>
        <a:xfrm>
          <a:off x="5713644" y="537179"/>
          <a:ext cx="2854729" cy="2854729"/>
        </a:xfrm>
        <a:prstGeom prst="ellipse">
          <a:avLst/>
        </a:prstGeom>
        <a:solidFill>
          <a:schemeClr val="bg1">
            <a:lumMod val="95000"/>
          </a:schemeClr>
        </a:solidFill>
        <a:ln w="28575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500" b="1" kern="1200" noProof="0" dirty="0" smtClean="0">
              <a:solidFill>
                <a:srgbClr val="837867"/>
              </a:solidFill>
              <a:latin typeface="Calibri Light" panose="020F0302020204030204" pitchFamily="34" charset="0"/>
              <a:cs typeface="Calibri Light" panose="020F0302020204030204" pitchFamily="34" charset="0"/>
            </a:rPr>
            <a:t>Conclusion</a:t>
          </a:r>
        </a:p>
      </dsp:txBody>
      <dsp:txXfrm>
        <a:off x="6131709" y="955244"/>
        <a:ext cx="2018599" cy="201859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CE588D-E506-43E0-B672-F90BFB979837}">
      <dsp:nvSpPr>
        <dsp:cNvPr id="0" name=""/>
        <dsp:cNvSpPr/>
      </dsp:nvSpPr>
      <dsp:spPr>
        <a:xfrm>
          <a:off x="3559" y="0"/>
          <a:ext cx="3112646" cy="428628"/>
        </a:xfrm>
        <a:prstGeom prst="homePlat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Données</a:t>
          </a:r>
          <a:endParaRPr lang="fr-FR" sz="2200" b="1" kern="1200" noProof="0" dirty="0" smtClean="0">
            <a:solidFill>
              <a:srgbClr val="837867"/>
            </a:solidFill>
            <a:latin typeface="Calibri Light" pitchFamily="34" charset="0"/>
            <a:cs typeface="Arial" pitchFamily="34" charset="0"/>
          </a:endParaRPr>
        </a:p>
      </dsp:txBody>
      <dsp:txXfrm>
        <a:off x="3559" y="0"/>
        <a:ext cx="3005489" cy="428628"/>
      </dsp:txXfrm>
    </dsp:sp>
    <dsp:sp modelId="{6FE3A2C3-C694-4D92-B3FE-6BE7DB976FB9}">
      <dsp:nvSpPr>
        <dsp:cNvPr id="0" name=""/>
        <dsp:cNvSpPr/>
      </dsp:nvSpPr>
      <dsp:spPr>
        <a:xfrm>
          <a:off x="2493676" y="0"/>
          <a:ext cx="3112646" cy="428628"/>
        </a:xfrm>
        <a:prstGeom prst="chevron">
          <a:avLst/>
        </a:prstGeom>
        <a:solidFill>
          <a:srgbClr val="837867"/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chemeClr val="bg1">
                  <a:lumMod val="95000"/>
                </a:schemeClr>
              </a:solidFill>
              <a:latin typeface="Calibri Light" pitchFamily="34" charset="0"/>
              <a:cs typeface="Arial" pitchFamily="34" charset="0"/>
            </a:rPr>
            <a:t>Network-Mining</a:t>
          </a:r>
          <a:endParaRPr lang="fr-FR" sz="1100" b="1" kern="1200" noProof="0" dirty="0" smtClean="0">
            <a:solidFill>
              <a:schemeClr val="bg1">
                <a:lumMod val="95000"/>
              </a:schemeClr>
            </a:solidFill>
            <a:latin typeface="Calibri Light" pitchFamily="34" charset="0"/>
            <a:cs typeface="Arial" pitchFamily="34" charset="0"/>
          </a:endParaRPr>
        </a:p>
      </dsp:txBody>
      <dsp:txXfrm>
        <a:off x="2707990" y="0"/>
        <a:ext cx="2684018" cy="428628"/>
      </dsp:txXfrm>
    </dsp:sp>
    <dsp:sp modelId="{679D31C3-6DAD-4166-B193-3CDA729E970B}">
      <dsp:nvSpPr>
        <dsp:cNvPr id="0" name=""/>
        <dsp:cNvSpPr/>
      </dsp:nvSpPr>
      <dsp:spPr>
        <a:xfrm>
          <a:off x="4983793" y="0"/>
          <a:ext cx="3112646" cy="428628"/>
        </a:xfrm>
        <a:prstGeom prst="chevron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rgbClr val="837867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600" b="1" kern="1200" noProof="0" dirty="0" smtClean="0">
              <a:solidFill>
                <a:srgbClr val="837867"/>
              </a:solidFill>
              <a:latin typeface="Calibri Light" pitchFamily="34" charset="0"/>
              <a:cs typeface="Arial" pitchFamily="34" charset="0"/>
            </a:rPr>
            <a:t>Conclusion</a:t>
          </a:r>
        </a:p>
      </dsp:txBody>
      <dsp:txXfrm>
        <a:off x="5198107" y="0"/>
        <a:ext cx="2684018" cy="4286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6/28/2017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525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8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31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02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886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264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6447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221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8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008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41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64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71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49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8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944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3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2606040"/>
            <a:ext cx="75438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5360437"/>
            <a:ext cx="75438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9144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9144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43750" y="382235"/>
            <a:ext cx="1028700" cy="5561369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71550" y="382230"/>
            <a:ext cx="5897880" cy="556137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5815305" y="283"/>
            <a:ext cx="3326788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100" y="1565829"/>
            <a:ext cx="44577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1" y="5682348"/>
            <a:ext cx="44577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71550" y="1825630"/>
            <a:ext cx="35433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1825630"/>
            <a:ext cx="35433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3545586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71550" y="2470151"/>
            <a:ext cx="3545586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5721" y="1828800"/>
            <a:ext cx="3545586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6864" y="2470151"/>
            <a:ext cx="3545586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5815305" y="283"/>
            <a:ext cx="3326788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1" y="2514600"/>
            <a:ext cx="260604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727" y="685800"/>
            <a:ext cx="459486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0" y="4343400"/>
            <a:ext cx="260604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5815305" y="283"/>
            <a:ext cx="3326788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5780313" y="0"/>
            <a:ext cx="41148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2200" y="2514600"/>
            <a:ext cx="260604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51435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72200" y="4343400"/>
            <a:ext cx="260604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9144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71550" y="381000"/>
            <a:ext cx="72009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1550" y="1828800"/>
            <a:ext cx="72009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7130" y="6419462"/>
            <a:ext cx="1013537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71550" y="6419462"/>
            <a:ext cx="38862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48771" y="6419462"/>
            <a:ext cx="52368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9144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06" indent="-228589" algn="l" defTabSz="914354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0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09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01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62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7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7.xml"/><Relationship Id="rId5" Type="http://schemas.openxmlformats.org/officeDocument/2006/relationships/diagramData" Target="../diagrams/data7.xml"/><Relationship Id="rId4" Type="http://schemas.openxmlformats.org/officeDocument/2006/relationships/image" Target="../media/image6.png"/><Relationship Id="rId9" Type="http://schemas.microsoft.com/office/2007/relationships/diagramDrawing" Target="../diagrams/drawing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6.png"/><Relationship Id="rId9" Type="http://schemas.microsoft.com/office/2007/relationships/diagramDrawing" Target="../diagrams/drawing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6.png"/><Relationship Id="rId9" Type="http://schemas.microsoft.com/office/2007/relationships/diagramDrawing" Target="../diagrams/drawing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0.xml"/><Relationship Id="rId5" Type="http://schemas.openxmlformats.org/officeDocument/2006/relationships/diagramData" Target="../diagrams/data10.xml"/><Relationship Id="rId4" Type="http://schemas.openxmlformats.org/officeDocument/2006/relationships/image" Target="../media/image6.png"/><Relationship Id="rId9" Type="http://schemas.microsoft.com/office/2007/relationships/diagramDrawing" Target="../diagrams/drawing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1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1.xml"/><Relationship Id="rId11" Type="http://schemas.openxmlformats.org/officeDocument/2006/relationships/image" Target="../media/image18.png"/><Relationship Id="rId5" Type="http://schemas.openxmlformats.org/officeDocument/2006/relationships/diagramData" Target="../diagrams/data11.xml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microsoft.com/office/2007/relationships/diagramDrawing" Target="../diagrams/drawing1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2.xml"/><Relationship Id="rId5" Type="http://schemas.openxmlformats.org/officeDocument/2006/relationships/diagramData" Target="../diagrams/data12.xml"/><Relationship Id="rId4" Type="http://schemas.openxmlformats.org/officeDocument/2006/relationships/image" Target="../media/image6.png"/><Relationship Id="rId9" Type="http://schemas.microsoft.com/office/2007/relationships/diagramDrawing" Target="../diagrams/drawing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3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3.xml"/><Relationship Id="rId5" Type="http://schemas.openxmlformats.org/officeDocument/2006/relationships/diagramData" Target="../diagrams/data13.xml"/><Relationship Id="rId4" Type="http://schemas.openxmlformats.org/officeDocument/2006/relationships/image" Target="../media/image6.png"/><Relationship Id="rId9" Type="http://schemas.microsoft.com/office/2007/relationships/diagramDrawing" Target="../diagrams/drawing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4.xml"/><Relationship Id="rId3" Type="http://schemas.openxmlformats.org/officeDocument/2006/relationships/image" Target="../media/image5.png"/><Relationship Id="rId7" Type="http://schemas.openxmlformats.org/officeDocument/2006/relationships/diagramData" Target="../diagrams/data14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microsoft.com/office/2007/relationships/diagramDrawing" Target="../diagrams/drawing14.xml"/><Relationship Id="rId5" Type="http://schemas.openxmlformats.org/officeDocument/2006/relationships/hyperlink" Target="https://www.kaggle.com/kaggle/hillary-clinton-emails" TargetMode="External"/><Relationship Id="rId10" Type="http://schemas.openxmlformats.org/officeDocument/2006/relationships/diagramColors" Target="../diagrams/colors14.xml"/><Relationship Id="rId4" Type="http://schemas.openxmlformats.org/officeDocument/2006/relationships/image" Target="../media/image19.png"/><Relationship Id="rId9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11" Type="http://schemas.openxmlformats.org/officeDocument/2006/relationships/image" Target="../media/image22.png"/><Relationship Id="rId5" Type="http://schemas.openxmlformats.org/officeDocument/2006/relationships/diagramLayout" Target="../diagrams/layout15.xml"/><Relationship Id="rId10" Type="http://schemas.openxmlformats.org/officeDocument/2006/relationships/image" Target="../media/image21.png"/><Relationship Id="rId4" Type="http://schemas.openxmlformats.org/officeDocument/2006/relationships/diagramData" Target="../diagrams/data15.xml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openxmlformats.org/officeDocument/2006/relationships/image" Target="../media/image9.jpeg"/><Relationship Id="rId10" Type="http://schemas.microsoft.com/office/2007/relationships/diagramDrawing" Target="../diagrams/drawing2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diagramColors" Target="../diagrams/colors3.xml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diagramLayout" Target="../diagrams/layout3.xml"/><Relationship Id="rId5" Type="http://schemas.openxmlformats.org/officeDocument/2006/relationships/image" Target="../media/image10.png"/><Relationship Id="rId10" Type="http://schemas.openxmlformats.org/officeDocument/2006/relationships/diagramData" Target="../diagrams/data3.xml"/><Relationship Id="rId4" Type="http://schemas.openxmlformats.org/officeDocument/2006/relationships/hyperlink" Target="https://inclass.kaggle.com/c/sid-prediction-de-destinataires" TargetMode="External"/><Relationship Id="rId9" Type="http://schemas.openxmlformats.org/officeDocument/2006/relationships/image" Target="../media/image13.png"/><Relationship Id="rId14" Type="http://schemas.microsoft.com/office/2007/relationships/diagramDrawing" Target="../diagrams/drawing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5.png"/><Relationship Id="rId7" Type="http://schemas.openxmlformats.org/officeDocument/2006/relationships/diagramLayout" Target="../diagrams/layou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openxmlformats.org/officeDocument/2006/relationships/image" Target="../media/image14.png"/><Relationship Id="rId10" Type="http://schemas.microsoft.com/office/2007/relationships/diagramDrawing" Target="../diagrams/drawing4.xml"/><Relationship Id="rId4" Type="http://schemas.openxmlformats.org/officeDocument/2006/relationships/image" Target="../media/image6.png"/><Relationship Id="rId9" Type="http://schemas.openxmlformats.org/officeDocument/2006/relationships/diagramColors" Target="../diagrams/colors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6.png"/><Relationship Id="rId9" Type="http://schemas.microsoft.com/office/2007/relationships/diagramDrawing" Target="../diagrams/drawing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image" Target="../media/image15.png"/><Relationship Id="rId7" Type="http://schemas.openxmlformats.org/officeDocument/2006/relationships/diagramData" Target="../diagrams/data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diagramDrawing" Target="../diagrams/drawing6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6.xml"/><Relationship Id="rId4" Type="http://schemas.openxmlformats.org/officeDocument/2006/relationships/image" Target="../media/image16.png"/><Relationship Id="rId9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 2"/>
          <p:cNvSpPr>
            <a:spLocks noGrp="1"/>
          </p:cNvSpPr>
          <p:nvPr>
            <p:ph type="subTitle" idx="1"/>
          </p:nvPr>
        </p:nvSpPr>
        <p:spPr>
          <a:xfrm>
            <a:off x="2281787" y="3808493"/>
            <a:ext cx="4580426" cy="365760"/>
          </a:xfrm>
        </p:spPr>
        <p:txBody>
          <a:bodyPr>
            <a:normAutofit fontScale="85000" lnSpcReduction="10000"/>
          </a:bodyPr>
          <a:lstStyle/>
          <a:p>
            <a:pPr algn="ctr"/>
            <a:r>
              <a:rPr lang="fr-FR" sz="1800" dirty="0" smtClean="0"/>
              <a:t>Présentation de projet – Entretien SIGFOX</a:t>
            </a:r>
            <a:endParaRPr lang="fr-FR" sz="1800" dirty="0"/>
          </a:p>
        </p:txBody>
      </p:sp>
      <p:sp>
        <p:nvSpPr>
          <p:cNvPr id="7" name="ZoneTexte 6"/>
          <p:cNvSpPr txBox="1"/>
          <p:nvPr/>
        </p:nvSpPr>
        <p:spPr>
          <a:xfrm>
            <a:off x="376354" y="2399619"/>
            <a:ext cx="8391293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300" b="1" cap="all" dirty="0" smtClean="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Prévisions de destinataires d’emails</a:t>
            </a:r>
            <a:r>
              <a:rPr lang="fr-FR" sz="3200" b="1" cap="all" dirty="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fr-FR" sz="3200" b="1" cap="all" dirty="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fr-FR" sz="2400" b="1" cap="all" dirty="0" smtClean="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Issus de la boite mail d’Hilary Clinton</a:t>
            </a:r>
            <a:endParaRPr lang="fr-FR" sz="2400" b="1" cap="all" dirty="0"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10" name="Groupe 9"/>
          <p:cNvGrpSpPr/>
          <p:nvPr/>
        </p:nvGrpSpPr>
        <p:grpSpPr>
          <a:xfrm>
            <a:off x="267365" y="150125"/>
            <a:ext cx="8609270" cy="1228299"/>
            <a:chOff x="245662" y="150125"/>
            <a:chExt cx="8609270" cy="1228299"/>
          </a:xfrm>
        </p:grpSpPr>
        <p:pic>
          <p:nvPicPr>
            <p:cNvPr id="1028" name="Picture 4" descr="https://www.honeyinstruments.com/site/images/Sigfox_Logo_RGB_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7" t="21900" b="17808"/>
            <a:stretch/>
          </p:blipFill>
          <p:spPr bwMode="auto">
            <a:xfrm>
              <a:off x="245662" y="150125"/>
              <a:ext cx="4138784" cy="1228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F3F5"/>
                </a:clrFrom>
                <a:clrTo>
                  <a:srgbClr val="F4F3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249" y="193942"/>
              <a:ext cx="4119683" cy="1140665"/>
            </a:xfrm>
            <a:prstGeom prst="rect">
              <a:avLst/>
            </a:prstGeom>
          </p:spPr>
        </p:pic>
      </p:grpSp>
      <p:sp>
        <p:nvSpPr>
          <p:cNvPr id="8" name="ZoneTexte 7"/>
          <p:cNvSpPr txBox="1"/>
          <p:nvPr/>
        </p:nvSpPr>
        <p:spPr>
          <a:xfrm>
            <a:off x="3344517" y="6300541"/>
            <a:ext cx="2454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dirty="0" smtClean="0">
                <a:latin typeface="Calibri Light" pitchFamily="34" charset="0"/>
              </a:rPr>
              <a:t>Mercredi 28 juin 2017</a:t>
            </a:r>
            <a:endParaRPr lang="fr-FR" sz="2000" dirty="0">
              <a:latin typeface="Calibri Light" pitchFamily="34" charset="0"/>
            </a:endParaRPr>
          </a:p>
        </p:txBody>
      </p:sp>
      <p:cxnSp>
        <p:nvCxnSpPr>
          <p:cNvPr id="9" name="Connecteur droit 8"/>
          <p:cNvCxnSpPr/>
          <p:nvPr/>
        </p:nvCxnSpPr>
        <p:spPr>
          <a:xfrm>
            <a:off x="2772000" y="3592876"/>
            <a:ext cx="3600000" cy="158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2952000" y="4837317"/>
            <a:ext cx="3240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9388" algn="ctr">
              <a:spcAft>
                <a:spcPts val="600"/>
              </a:spcAft>
            </a:pPr>
            <a:r>
              <a:rPr lang="fr-FR" sz="2000" dirty="0" smtClean="0">
                <a:latin typeface="Calibri Light" pitchFamily="34" charset="0"/>
              </a:rPr>
              <a:t>M</a:t>
            </a:r>
            <a:r>
              <a:rPr lang="fr-FR" sz="2000" dirty="0">
                <a:latin typeface="Calibri Light" pitchFamily="34" charset="0"/>
              </a:rPr>
              <a:t>. Maxime </a:t>
            </a:r>
            <a:r>
              <a:rPr lang="fr-FR" sz="2000" dirty="0" smtClean="0">
                <a:latin typeface="Calibri Light" pitchFamily="34" charset="0"/>
              </a:rPr>
              <a:t>BRIENS</a:t>
            </a:r>
            <a:endParaRPr lang="fr-FR" sz="2000" dirty="0">
              <a:latin typeface="Calibri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Format GML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20300" y="6359554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  <a:endParaRPr lang="fr-FR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22000" y="1653934"/>
            <a:ext cx="8100000" cy="355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 dirty="0" smtClean="0"/>
              <a:t>GML</a:t>
            </a:r>
            <a:r>
              <a:rPr lang="fr-FR" dirty="0" smtClean="0"/>
              <a:t> (Graph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) est adapté aux </a:t>
            </a:r>
            <a:r>
              <a:rPr lang="fr-FR" b="1" dirty="0" smtClean="0"/>
              <a:t>données de réseaux</a:t>
            </a:r>
          </a:p>
          <a:p>
            <a:r>
              <a:rPr lang="fr-FR" dirty="0" smtClean="0"/>
              <a:t>Il est </a:t>
            </a:r>
            <a:r>
              <a:rPr lang="fr-FR" b="1" dirty="0" smtClean="0"/>
              <a:t>utilisé</a:t>
            </a:r>
            <a:r>
              <a:rPr lang="fr-FR" dirty="0" smtClean="0"/>
              <a:t> par les librairies </a:t>
            </a:r>
            <a:r>
              <a:rPr lang="fr-FR" b="1" dirty="0" err="1" smtClean="0"/>
              <a:t>Igraph</a:t>
            </a:r>
            <a:r>
              <a:rPr lang="fr-FR" dirty="0" smtClean="0"/>
              <a:t> &amp; </a:t>
            </a:r>
            <a:r>
              <a:rPr lang="fr-FR" b="1" dirty="0" err="1" smtClean="0"/>
              <a:t>NetworkX</a:t>
            </a:r>
            <a:endParaRPr lang="fr-FR" b="1" dirty="0" smtClean="0"/>
          </a:p>
          <a:p>
            <a:r>
              <a:rPr lang="fr-FR" dirty="0" smtClean="0"/>
              <a:t>Il se présente sous </a:t>
            </a:r>
            <a:r>
              <a:rPr lang="fr-FR" b="1" dirty="0" smtClean="0"/>
              <a:t>cette forme :</a:t>
            </a:r>
          </a:p>
        </p:txBody>
      </p:sp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872835" y="3048484"/>
            <a:ext cx="4168077" cy="31008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FR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fr-FR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node</a:t>
            </a:r>
            <a:r>
              <a:rPr lang="fr-FR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</a:p>
          <a:p>
            <a:r>
              <a:rPr lang="fr-FR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fr-FR" sz="1150" dirty="0">
                <a:latin typeface="Courier New" panose="02070309020205020404" pitchFamily="49" charset="0"/>
                <a:cs typeface="Courier New" panose="02070309020205020404" pitchFamily="49" charset="0"/>
              </a:rPr>
              <a:t>id 0</a:t>
            </a:r>
          </a:p>
          <a:p>
            <a:r>
              <a:rPr lang="fr-FR" sz="1150" dirty="0">
                <a:latin typeface="Courier New" panose="02070309020205020404" pitchFamily="49" charset="0"/>
                <a:cs typeface="Courier New" panose="02070309020205020404" pitchFamily="49" charset="0"/>
              </a:rPr>
              <a:t>    label "jake.sullivan@univ-tlse3.fr"</a:t>
            </a:r>
          </a:p>
          <a:p>
            <a:r>
              <a:rPr lang="fr-FR" sz="115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fr-FR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nl-NL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node </a:t>
            </a:r>
            <a:r>
              <a:rPr lang="nl-NL" sz="115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</a:p>
          <a:p>
            <a:r>
              <a:rPr lang="nl-NL" sz="115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nl-NL" sz="11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  <a:r>
              <a:rPr lang="nl-NL" sz="1150" dirty="0">
                <a:latin typeface="Courier New" panose="02070309020205020404" pitchFamily="49" charset="0"/>
                <a:cs typeface="Courier New" panose="02070309020205020404" pitchFamily="49" charset="0"/>
              </a:rPr>
              <a:t> 1</a:t>
            </a:r>
          </a:p>
          <a:p>
            <a:r>
              <a:rPr lang="nl-NL" sz="1150" dirty="0">
                <a:latin typeface="Courier New" panose="02070309020205020404" pitchFamily="49" charset="0"/>
                <a:cs typeface="Courier New" panose="02070309020205020404" pitchFamily="49" charset="0"/>
              </a:rPr>
              <a:t>    label "hillary.clinton@univ-tlse3.fr"</a:t>
            </a:r>
          </a:p>
          <a:p>
            <a:r>
              <a:rPr lang="nl-NL" sz="1150" dirty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  <a:endParaRPr lang="fr-FR" sz="1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</a:p>
          <a:p>
            <a:r>
              <a:rPr lang="en-US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edge [</a:t>
            </a:r>
          </a:p>
          <a:p>
            <a:r>
              <a:rPr lang="en-US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source 0</a:t>
            </a:r>
          </a:p>
          <a:p>
            <a:r>
              <a:rPr lang="en-US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target 1</a:t>
            </a:r>
          </a:p>
          <a:p>
            <a:r>
              <a:rPr lang="en-US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5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NbMails</a:t>
            </a:r>
            <a:r>
              <a:rPr lang="en-US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508</a:t>
            </a:r>
          </a:p>
          <a:p>
            <a:r>
              <a:rPr lang="en-US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Weight 471.61666666699995</a:t>
            </a:r>
          </a:p>
          <a:p>
            <a:r>
              <a:rPr lang="en-US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]</a:t>
            </a:r>
          </a:p>
          <a:p>
            <a:r>
              <a:rPr lang="en-US" sz="115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…</a:t>
            </a:r>
            <a:endParaRPr lang="fr-FR" sz="115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Accolade ouvrante 4"/>
          <p:cNvSpPr/>
          <p:nvPr/>
        </p:nvSpPr>
        <p:spPr>
          <a:xfrm>
            <a:off x="3640608" y="3976914"/>
            <a:ext cx="174172" cy="696686"/>
          </a:xfrm>
          <a:prstGeom prst="leftBrace">
            <a:avLst>
              <a:gd name="adj1" fmla="val 411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ccolade ouvrante 14"/>
          <p:cNvSpPr/>
          <p:nvPr/>
        </p:nvSpPr>
        <p:spPr>
          <a:xfrm>
            <a:off x="3647867" y="4840514"/>
            <a:ext cx="174172" cy="1052285"/>
          </a:xfrm>
          <a:prstGeom prst="leftBrace">
            <a:avLst>
              <a:gd name="adj1" fmla="val 41106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Espace réservé du contenu 2"/>
          <p:cNvSpPr txBox="1">
            <a:spLocks/>
          </p:cNvSpPr>
          <p:nvPr/>
        </p:nvSpPr>
        <p:spPr>
          <a:xfrm>
            <a:off x="638630" y="4142737"/>
            <a:ext cx="3069771" cy="41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7" indent="0" algn="ctr">
              <a:buNone/>
            </a:pPr>
            <a:r>
              <a:rPr lang="fr-FR" sz="1600" dirty="0" smtClean="0"/>
              <a:t>Exemple de « </a:t>
            </a:r>
            <a:r>
              <a:rPr lang="fr-FR" sz="1600" dirty="0" err="1" smtClean="0"/>
              <a:t>node</a:t>
            </a:r>
            <a:r>
              <a:rPr lang="fr-FR" sz="1600" dirty="0" smtClean="0"/>
              <a:t> » (nœud)</a:t>
            </a:r>
          </a:p>
        </p:txBody>
      </p: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645890" y="5180511"/>
            <a:ext cx="3069771" cy="41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7" indent="0" algn="ctr">
              <a:buNone/>
            </a:pPr>
            <a:r>
              <a:rPr lang="fr-FR" sz="1600" dirty="0" smtClean="0"/>
              <a:t>Exemple d’ « </a:t>
            </a:r>
            <a:r>
              <a:rPr lang="fr-FR" sz="1600" dirty="0" err="1" smtClean="0"/>
              <a:t>edge</a:t>
            </a:r>
            <a:r>
              <a:rPr lang="fr-FR" sz="1600" dirty="0" smtClean="0"/>
              <a:t> » (arrête)</a:t>
            </a:r>
          </a:p>
        </p:txBody>
      </p:sp>
      <p:graphicFrame>
        <p:nvGraphicFramePr>
          <p:cNvPr id="18" name="Diagramme 17"/>
          <p:cNvGraphicFramePr/>
          <p:nvPr>
            <p:extLst>
              <p:ext uri="{D42A27DB-BD31-4B8C-83A1-F6EECF244321}">
                <p14:modId xmlns:p14="http://schemas.microsoft.com/office/powerpoint/2010/main" val="403831678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19787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Connectivité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20300" y="6359554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8</a:t>
            </a:r>
            <a:endParaRPr lang="fr-FR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22000" y="1653934"/>
            <a:ext cx="8100000" cy="4503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 de la fonction « </a:t>
            </a:r>
            <a:r>
              <a:rPr lang="fr-FR" b="1" dirty="0" err="1" smtClean="0"/>
              <a:t>node_connectivity</a:t>
            </a:r>
            <a:r>
              <a:rPr lang="fr-FR" dirty="0" smtClean="0"/>
              <a:t> » de </a:t>
            </a:r>
            <a:r>
              <a:rPr lang="fr-FR" dirty="0" err="1" smtClean="0"/>
              <a:t>NetworkX</a:t>
            </a:r>
            <a:endParaRPr lang="fr-FR" dirty="0" smtClean="0"/>
          </a:p>
          <a:p>
            <a:r>
              <a:rPr lang="fr-FR" dirty="0" smtClean="0"/>
              <a:t>En précisant un </a:t>
            </a:r>
            <a:r>
              <a:rPr lang="fr-FR" b="1" dirty="0" smtClean="0"/>
              <a:t>nœud</a:t>
            </a:r>
            <a:r>
              <a:rPr lang="fr-FR" dirty="0" smtClean="0"/>
              <a:t> </a:t>
            </a:r>
            <a:r>
              <a:rPr lang="fr-FR" b="1" dirty="0" smtClean="0"/>
              <a:t>source</a:t>
            </a:r>
            <a:r>
              <a:rPr lang="fr-FR" dirty="0" smtClean="0"/>
              <a:t> et un </a:t>
            </a:r>
            <a:r>
              <a:rPr lang="fr-FR" b="1" dirty="0" smtClean="0"/>
              <a:t>nœud</a:t>
            </a:r>
            <a:r>
              <a:rPr lang="fr-FR" dirty="0" smtClean="0"/>
              <a:t> </a:t>
            </a:r>
            <a:r>
              <a:rPr lang="fr-FR" b="1" dirty="0" smtClean="0"/>
              <a:t>cible</a:t>
            </a:r>
            <a:r>
              <a:rPr lang="fr-FR" dirty="0" smtClean="0"/>
              <a:t>, cette fonction calcule leur </a:t>
            </a:r>
            <a:r>
              <a:rPr lang="fr-FR" b="1" dirty="0" smtClean="0"/>
              <a:t>connectivité</a:t>
            </a:r>
            <a:r>
              <a:rPr lang="fr-FR" dirty="0" smtClean="0"/>
              <a:t>, sous forme d’un entier.</a:t>
            </a:r>
          </a:p>
          <a:p>
            <a:r>
              <a:rPr lang="fr-FR" dirty="0" smtClean="0"/>
              <a:t>Il s’agit du </a:t>
            </a:r>
            <a:r>
              <a:rPr lang="fr-FR" b="1" dirty="0"/>
              <a:t>nombre minimum de nœuds </a:t>
            </a:r>
            <a:r>
              <a:rPr lang="fr-FR" dirty="0"/>
              <a:t>qui doivent être </a:t>
            </a:r>
            <a:r>
              <a:rPr lang="fr-FR" b="1" dirty="0"/>
              <a:t>supprimés</a:t>
            </a:r>
            <a:r>
              <a:rPr lang="fr-FR" dirty="0"/>
              <a:t> pour </a:t>
            </a:r>
            <a:r>
              <a:rPr lang="fr-FR" dirty="0" smtClean="0"/>
              <a:t>les </a:t>
            </a:r>
            <a:r>
              <a:rPr lang="fr-FR" b="1" dirty="0" smtClean="0"/>
              <a:t>déconnecter du graph</a:t>
            </a:r>
            <a:r>
              <a:rPr lang="fr-FR" dirty="0" smtClean="0"/>
              <a:t>.</a:t>
            </a:r>
          </a:p>
          <a:p>
            <a:endParaRPr lang="fr-FR" dirty="0" smtClean="0"/>
          </a:p>
          <a:p>
            <a:pPr marL="714375" indent="-398463" algn="ctr">
              <a:buFont typeface="Wingdings 3" panose="05040102010807070707" pitchFamily="18" charset="2"/>
              <a:buChar char=""/>
            </a:pPr>
            <a:r>
              <a:rPr lang="fr-FR" b="1" dirty="0" smtClean="0"/>
              <a:t>Prédictions</a:t>
            </a:r>
            <a:r>
              <a:rPr lang="fr-FR" dirty="0" smtClean="0"/>
              <a:t> à partir des </a:t>
            </a:r>
            <a:r>
              <a:rPr lang="fr-FR" b="1" dirty="0" smtClean="0"/>
              <a:t>destinataires</a:t>
            </a:r>
            <a:r>
              <a:rPr lang="fr-FR" dirty="0" smtClean="0"/>
              <a:t> </a:t>
            </a:r>
            <a:r>
              <a:rPr lang="fr-FR" b="1" dirty="0" smtClean="0"/>
              <a:t>maximisant</a:t>
            </a:r>
            <a:r>
              <a:rPr lang="fr-FR" dirty="0" smtClean="0"/>
              <a:t> la </a:t>
            </a:r>
            <a:r>
              <a:rPr lang="fr-FR" b="1" dirty="0" smtClean="0"/>
              <a:t>connectivité</a:t>
            </a:r>
            <a:r>
              <a:rPr lang="fr-FR" dirty="0" smtClean="0"/>
              <a:t> avec </a:t>
            </a:r>
            <a:r>
              <a:rPr lang="fr-FR" b="1" dirty="0" smtClean="0"/>
              <a:t>l’émetteur</a:t>
            </a:r>
            <a:r>
              <a:rPr lang="fr-FR" dirty="0" smtClean="0"/>
              <a:t>.</a:t>
            </a:r>
          </a:p>
          <a:p>
            <a:pPr marL="714375" indent="-398463" algn="ctr">
              <a:buFont typeface="Wingdings 3" panose="05040102010807070707" pitchFamily="18" charset="2"/>
              <a:buChar char=""/>
            </a:pPr>
            <a:endParaRPr lang="fr-FR" dirty="0"/>
          </a:p>
          <a:p>
            <a:pPr marL="315912" indent="0" algn="ctr">
              <a:buNone/>
            </a:pPr>
            <a:r>
              <a:rPr lang="fr-FR" sz="1800" dirty="0" smtClean="0"/>
              <a:t>Score </a:t>
            </a:r>
            <a:r>
              <a:rPr lang="fr-FR" sz="1800" dirty="0" err="1" smtClean="0"/>
              <a:t>Kaggle</a:t>
            </a:r>
            <a:r>
              <a:rPr lang="fr-FR" sz="1800" dirty="0" smtClean="0"/>
              <a:t> (MAP@10) obtenu : 0,77</a:t>
            </a:r>
            <a:endParaRPr lang="fr-FR" sz="1800" dirty="0"/>
          </a:p>
        </p:txBody>
      </p:sp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me 13"/>
          <p:cNvGraphicFramePr/>
          <p:nvPr>
            <p:extLst>
              <p:ext uri="{D42A27DB-BD31-4B8C-83A1-F6EECF244321}">
                <p14:modId xmlns:p14="http://schemas.microsoft.com/office/powerpoint/2010/main" val="3166287150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6307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Jaccard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me 10"/>
          <p:cNvGraphicFramePr/>
          <p:nvPr>
            <p:extLst/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000" y="1653934"/>
            <a:ext cx="8100000" cy="355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 de la fonction « </a:t>
            </a:r>
            <a:r>
              <a:rPr lang="fr-FR" dirty="0"/>
              <a:t> </a:t>
            </a:r>
            <a:r>
              <a:rPr lang="fr-FR" b="1" dirty="0" err="1" smtClean="0"/>
              <a:t>jaccard_coefficient</a:t>
            </a:r>
            <a:r>
              <a:rPr lang="fr-FR" dirty="0" smtClean="0"/>
              <a:t> » de </a:t>
            </a:r>
            <a:r>
              <a:rPr lang="fr-FR" dirty="0" err="1" smtClean="0"/>
              <a:t>NetworkX</a:t>
            </a:r>
            <a:endParaRPr lang="fr-FR" dirty="0" smtClean="0"/>
          </a:p>
          <a:p>
            <a:r>
              <a:rPr lang="fr-FR" dirty="0"/>
              <a:t>En précisant </a:t>
            </a:r>
            <a:r>
              <a:rPr lang="fr-FR" b="1" dirty="0" smtClean="0"/>
              <a:t>le graphe</a:t>
            </a:r>
            <a:r>
              <a:rPr lang="fr-FR" dirty="0" smtClean="0"/>
              <a:t>, </a:t>
            </a:r>
            <a:r>
              <a:rPr lang="fr-FR" dirty="0"/>
              <a:t>cette fonction calcule </a:t>
            </a:r>
            <a:r>
              <a:rPr lang="fr-FR" dirty="0" smtClean="0"/>
              <a:t>le </a:t>
            </a:r>
            <a:r>
              <a:rPr lang="fr-FR" b="1" dirty="0" smtClean="0"/>
              <a:t>coefficient de Jaccard </a:t>
            </a:r>
            <a:r>
              <a:rPr lang="fr-FR" dirty="0" smtClean="0"/>
              <a:t>entre chaque </a:t>
            </a:r>
            <a:r>
              <a:rPr lang="fr-FR" b="1" dirty="0" smtClean="0"/>
              <a:t>paires de nœuds</a:t>
            </a:r>
            <a:r>
              <a:rPr lang="fr-FR" dirty="0" smtClean="0"/>
              <a:t>, </a:t>
            </a:r>
            <a:r>
              <a:rPr lang="fr-FR" dirty="0"/>
              <a:t>sous forme d’un </a:t>
            </a:r>
            <a:r>
              <a:rPr lang="fr-FR" dirty="0" smtClean="0"/>
              <a:t>réel positif.</a:t>
            </a:r>
            <a:endParaRPr lang="fr-FR" dirty="0"/>
          </a:p>
          <a:p>
            <a:r>
              <a:rPr lang="fr-FR" dirty="0" smtClean="0"/>
              <a:t>Il </a:t>
            </a:r>
            <a:r>
              <a:rPr lang="fr-FR" dirty="0"/>
              <a:t>s’agit </a:t>
            </a:r>
            <a:r>
              <a:rPr lang="fr-FR" dirty="0" smtClean="0"/>
              <a:t>d’une mesure de </a:t>
            </a:r>
            <a:r>
              <a:rPr lang="fr-FR" b="1" dirty="0"/>
              <a:t>similarité</a:t>
            </a:r>
            <a:r>
              <a:rPr lang="fr-FR" dirty="0"/>
              <a:t>.</a:t>
            </a:r>
          </a:p>
          <a:p>
            <a:endParaRPr lang="fr-FR" dirty="0" smtClean="0"/>
          </a:p>
          <a:p>
            <a:pPr marL="714375" indent="-398463" algn="ctr">
              <a:buFont typeface="Wingdings 3" panose="05040102010807070707" pitchFamily="18" charset="2"/>
              <a:buChar char=""/>
            </a:pPr>
            <a:r>
              <a:rPr lang="fr-FR" b="1" dirty="0" smtClean="0"/>
              <a:t>Prédictions</a:t>
            </a:r>
            <a:r>
              <a:rPr lang="fr-FR" dirty="0" smtClean="0"/>
              <a:t> à partir des </a:t>
            </a:r>
            <a:r>
              <a:rPr lang="fr-FR" b="1" dirty="0" smtClean="0"/>
              <a:t>destinataires</a:t>
            </a:r>
            <a:r>
              <a:rPr lang="fr-FR" dirty="0"/>
              <a:t> </a:t>
            </a:r>
            <a:r>
              <a:rPr lang="fr-FR" dirty="0" smtClean="0"/>
              <a:t>pris en compte dans le calcul de la </a:t>
            </a:r>
            <a:r>
              <a:rPr lang="fr-FR" b="1" dirty="0" smtClean="0"/>
              <a:t>plus forte similarité </a:t>
            </a:r>
            <a:r>
              <a:rPr lang="fr-FR" dirty="0" smtClean="0"/>
              <a:t>avec </a:t>
            </a:r>
            <a:r>
              <a:rPr lang="fr-FR" b="1" dirty="0" smtClean="0"/>
              <a:t>l’émetteur</a:t>
            </a:r>
            <a:r>
              <a:rPr lang="fr-FR" dirty="0" smtClean="0"/>
              <a:t>. </a:t>
            </a:r>
            <a:endParaRPr lang="fr-FR" dirty="0" smtClean="0"/>
          </a:p>
        </p:txBody>
      </p:sp>
      <p:sp>
        <p:nvSpPr>
          <p:cNvPr id="15" name="Ellipse 14"/>
          <p:cNvSpPr/>
          <p:nvPr/>
        </p:nvSpPr>
        <p:spPr>
          <a:xfrm>
            <a:off x="120300" y="6359554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9</a:t>
            </a:r>
            <a:endParaRPr lang="fr-FR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31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PageRank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2831363137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4" name="Ellipse 13"/>
          <p:cNvSpPr/>
          <p:nvPr/>
        </p:nvSpPr>
        <p:spPr>
          <a:xfrm>
            <a:off x="120300" y="6359554"/>
            <a:ext cx="522638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r>
            <a:endParaRPr lang="fr-FR" sz="1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Espace réservé du contenu 2"/>
          <p:cNvSpPr txBox="1">
            <a:spLocks/>
          </p:cNvSpPr>
          <p:nvPr/>
        </p:nvSpPr>
        <p:spPr>
          <a:xfrm>
            <a:off x="522000" y="1653934"/>
            <a:ext cx="8100000" cy="4218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 de la fonction « </a:t>
            </a:r>
            <a:r>
              <a:rPr lang="fr-FR" dirty="0"/>
              <a:t> </a:t>
            </a:r>
            <a:r>
              <a:rPr lang="fr-FR" b="1" dirty="0" err="1" smtClean="0"/>
              <a:t>pagerank</a:t>
            </a:r>
            <a:r>
              <a:rPr lang="fr-FR" dirty="0" smtClean="0"/>
              <a:t> » de </a:t>
            </a:r>
            <a:r>
              <a:rPr lang="fr-FR" dirty="0" err="1" smtClean="0"/>
              <a:t>NetworkX</a:t>
            </a:r>
            <a:endParaRPr lang="fr-FR" dirty="0" smtClean="0"/>
          </a:p>
          <a:p>
            <a:r>
              <a:rPr lang="fr-FR" dirty="0"/>
              <a:t>En précisant </a:t>
            </a:r>
            <a:r>
              <a:rPr lang="fr-FR" b="1" dirty="0" smtClean="0"/>
              <a:t>le graphe</a:t>
            </a:r>
            <a:r>
              <a:rPr lang="fr-FR" dirty="0" smtClean="0"/>
              <a:t>, avec un paramètre </a:t>
            </a:r>
            <a:r>
              <a:rPr lang="fr-FR" b="1" dirty="0" smtClean="0"/>
              <a:t>alpha</a:t>
            </a:r>
            <a:r>
              <a:rPr lang="fr-FR" dirty="0" smtClean="0"/>
              <a:t> (taxe), une </a:t>
            </a:r>
            <a:r>
              <a:rPr lang="fr-FR" b="1" dirty="0" smtClean="0"/>
              <a:t>valeur de départ </a:t>
            </a:r>
            <a:r>
              <a:rPr lang="fr-FR" dirty="0" smtClean="0"/>
              <a:t>pour chaque nœud, et une </a:t>
            </a:r>
            <a:r>
              <a:rPr lang="fr-FR" b="1" dirty="0" smtClean="0"/>
              <a:t>pondération des arrêtes.</a:t>
            </a:r>
          </a:p>
          <a:p>
            <a:r>
              <a:rPr lang="fr-FR" dirty="0"/>
              <a:t>C</a:t>
            </a:r>
            <a:r>
              <a:rPr lang="fr-FR" dirty="0" smtClean="0"/>
              <a:t>ette </a:t>
            </a:r>
            <a:r>
              <a:rPr lang="fr-FR" dirty="0"/>
              <a:t>fonction calcule </a:t>
            </a:r>
            <a:r>
              <a:rPr lang="fr-FR" dirty="0" smtClean="0"/>
              <a:t>le </a:t>
            </a:r>
            <a:r>
              <a:rPr lang="fr-FR" b="1" dirty="0" smtClean="0"/>
              <a:t>résultat de </a:t>
            </a:r>
            <a:r>
              <a:rPr lang="fr-FR" b="1" dirty="0" err="1" smtClean="0"/>
              <a:t>pagerank</a:t>
            </a:r>
            <a:r>
              <a:rPr lang="fr-FR" b="1" dirty="0" smtClean="0"/>
              <a:t> </a:t>
            </a:r>
            <a:r>
              <a:rPr lang="fr-FR" dirty="0" smtClean="0"/>
              <a:t>pour chacun des nœuds, sous forme d’un réel positif</a:t>
            </a:r>
            <a:r>
              <a:rPr lang="fr-FR" b="1" dirty="0" smtClean="0"/>
              <a:t>.</a:t>
            </a:r>
            <a:endParaRPr lang="fr-FR" dirty="0"/>
          </a:p>
          <a:p>
            <a:r>
              <a:rPr lang="fr-FR" dirty="0" smtClean="0"/>
              <a:t>Il </a:t>
            </a:r>
            <a:r>
              <a:rPr lang="fr-FR" dirty="0"/>
              <a:t>s’agit </a:t>
            </a:r>
            <a:r>
              <a:rPr lang="fr-FR" dirty="0" smtClean="0"/>
              <a:t>d’une mesure </a:t>
            </a:r>
            <a:r>
              <a:rPr lang="fr-FR" b="1" dirty="0" smtClean="0"/>
              <a:t>d’importance du nœud</a:t>
            </a:r>
            <a:r>
              <a:rPr lang="fr-FR" dirty="0" smtClean="0"/>
              <a:t>.</a:t>
            </a:r>
            <a:endParaRPr lang="fr-FR" dirty="0"/>
          </a:p>
          <a:p>
            <a:endParaRPr lang="fr-FR" dirty="0" smtClean="0"/>
          </a:p>
          <a:p>
            <a:pPr marL="714375" indent="-398463" algn="ctr">
              <a:buFont typeface="Wingdings 3" panose="05040102010807070707" pitchFamily="18" charset="2"/>
              <a:buChar char=""/>
            </a:pPr>
            <a:r>
              <a:rPr lang="fr-FR" b="1" dirty="0" smtClean="0"/>
              <a:t>Prédictions</a:t>
            </a:r>
            <a:r>
              <a:rPr lang="fr-FR" dirty="0" smtClean="0"/>
              <a:t> des </a:t>
            </a:r>
            <a:r>
              <a:rPr lang="fr-FR" b="1" dirty="0" smtClean="0"/>
              <a:t>destinataires</a:t>
            </a:r>
            <a:r>
              <a:rPr lang="fr-FR" dirty="0" smtClean="0"/>
              <a:t> à partir du </a:t>
            </a:r>
            <a:r>
              <a:rPr lang="fr-FR" b="1" dirty="0" smtClean="0"/>
              <a:t>meilleur PageRank </a:t>
            </a:r>
            <a:r>
              <a:rPr lang="fr-FR" dirty="0" smtClean="0"/>
              <a:t>obtenu en </a:t>
            </a:r>
            <a:r>
              <a:rPr lang="fr-FR" b="1" dirty="0" smtClean="0"/>
              <a:t>partant du nœud de l’émetteur</a:t>
            </a:r>
            <a:r>
              <a:rPr lang="fr-FR" dirty="0" smtClean="0"/>
              <a:t>.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55116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PageRank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1792482545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5" name="Groupe 4"/>
          <p:cNvGrpSpPr/>
          <p:nvPr/>
        </p:nvGrpSpPr>
        <p:grpSpPr>
          <a:xfrm>
            <a:off x="232232" y="1377407"/>
            <a:ext cx="8679537" cy="4770836"/>
            <a:chOff x="333834" y="1377407"/>
            <a:chExt cx="8679537" cy="4770836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10582" r="8308" b="10053"/>
            <a:stretch/>
          </p:blipFill>
          <p:spPr>
            <a:xfrm>
              <a:off x="333834" y="1377407"/>
              <a:ext cx="4948948" cy="4770836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6" t="9301" r="9153" b="9938"/>
            <a:stretch/>
          </p:blipFill>
          <p:spPr>
            <a:xfrm>
              <a:off x="5489384" y="2010009"/>
              <a:ext cx="3523987" cy="3505633"/>
            </a:xfrm>
            <a:prstGeom prst="rect">
              <a:avLst/>
            </a:prstGeom>
          </p:spPr>
        </p:pic>
      </p:grpSp>
      <p:sp>
        <p:nvSpPr>
          <p:cNvPr id="14" name="Ellipse 13"/>
          <p:cNvSpPr/>
          <p:nvPr/>
        </p:nvSpPr>
        <p:spPr>
          <a:xfrm>
            <a:off x="120300" y="6359554"/>
            <a:ext cx="522638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11</a:t>
            </a:r>
            <a:endParaRPr lang="fr-FR" sz="1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7" name="Groupe 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10582" r="8308" b="10053"/>
            <a:stretch/>
          </p:blipFill>
          <p:spPr>
            <a:xfrm>
              <a:off x="1211498" y="214290"/>
              <a:ext cx="6721004" cy="647911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e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76" t="9301" r="9153" b="9938"/>
            <a:stretch/>
          </p:blipFill>
          <p:spPr>
            <a:xfrm>
              <a:off x="1365669" y="239368"/>
              <a:ext cx="6412663" cy="637926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286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Degré moyen de voisinage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22000" y="1653934"/>
            <a:ext cx="8100000" cy="355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 de la fonction « </a:t>
            </a:r>
            <a:r>
              <a:rPr lang="fr-FR" b="1" dirty="0" err="1"/>
              <a:t>average_neighbor_degree</a:t>
            </a:r>
            <a:r>
              <a:rPr lang="fr-FR" dirty="0" smtClean="0"/>
              <a:t> » de </a:t>
            </a:r>
            <a:r>
              <a:rPr lang="fr-FR" dirty="0" err="1" smtClean="0"/>
              <a:t>NetworkX</a:t>
            </a:r>
            <a:endParaRPr lang="fr-FR" dirty="0" smtClean="0"/>
          </a:p>
          <a:p>
            <a:r>
              <a:rPr lang="fr-FR" dirty="0" smtClean="0"/>
              <a:t>En </a:t>
            </a:r>
            <a:r>
              <a:rPr lang="fr-FR" dirty="0"/>
              <a:t>précisant </a:t>
            </a:r>
            <a:r>
              <a:rPr lang="fr-FR" b="1" dirty="0" smtClean="0"/>
              <a:t>plusieurs</a:t>
            </a:r>
            <a:r>
              <a:rPr lang="fr-FR" dirty="0" smtClean="0"/>
              <a:t> </a:t>
            </a:r>
            <a:r>
              <a:rPr lang="fr-FR" b="1" dirty="0" smtClean="0"/>
              <a:t>nœuds</a:t>
            </a:r>
            <a:r>
              <a:rPr lang="fr-FR" dirty="0" smtClean="0"/>
              <a:t>, et une </a:t>
            </a:r>
            <a:r>
              <a:rPr lang="fr-FR" b="1" dirty="0" smtClean="0"/>
              <a:t>pondération des arrêtes</a:t>
            </a:r>
            <a:r>
              <a:rPr lang="fr-FR" dirty="0" smtClean="0"/>
              <a:t>, cette </a:t>
            </a:r>
            <a:r>
              <a:rPr lang="fr-FR" dirty="0"/>
              <a:t>fonction calcule leur </a:t>
            </a:r>
            <a:r>
              <a:rPr lang="fr-FR" dirty="0" smtClean="0"/>
              <a:t>degré de voisinage, </a:t>
            </a:r>
            <a:r>
              <a:rPr lang="fr-FR" dirty="0"/>
              <a:t>sous forme d’un </a:t>
            </a:r>
            <a:r>
              <a:rPr lang="fr-FR" dirty="0" smtClean="0"/>
              <a:t>réel positif.</a:t>
            </a:r>
            <a:endParaRPr lang="fr-FR" dirty="0"/>
          </a:p>
          <a:p>
            <a:r>
              <a:rPr lang="fr-FR" dirty="0"/>
              <a:t>Il s’agit </a:t>
            </a:r>
            <a:r>
              <a:rPr lang="fr-FR" dirty="0" smtClean="0"/>
              <a:t>d’une mesure de </a:t>
            </a:r>
            <a:r>
              <a:rPr lang="fr-FR" b="1" dirty="0" smtClean="0"/>
              <a:t>similarité</a:t>
            </a:r>
            <a:r>
              <a:rPr lang="fr-FR" dirty="0" smtClean="0"/>
              <a:t> entre les nœuds concernés.</a:t>
            </a:r>
            <a:endParaRPr lang="fr-FR" dirty="0"/>
          </a:p>
          <a:p>
            <a:endParaRPr lang="fr-FR" dirty="0"/>
          </a:p>
          <a:p>
            <a:pPr marL="714375" indent="-398463" algn="ctr">
              <a:buFont typeface="Wingdings 3" panose="05040102010807070707" pitchFamily="18" charset="2"/>
              <a:buChar char=""/>
            </a:pPr>
            <a:r>
              <a:rPr lang="fr-FR" b="1" dirty="0"/>
              <a:t>Prédictions</a:t>
            </a:r>
            <a:r>
              <a:rPr lang="fr-FR" dirty="0"/>
              <a:t> à partir des </a:t>
            </a:r>
            <a:r>
              <a:rPr lang="fr-FR" b="1" dirty="0"/>
              <a:t>destinataires</a:t>
            </a:r>
            <a:r>
              <a:rPr lang="fr-FR" dirty="0"/>
              <a:t> pris en compte dans le calcul de la </a:t>
            </a:r>
            <a:r>
              <a:rPr lang="fr-FR" b="1" dirty="0"/>
              <a:t>plus forte similarité </a:t>
            </a:r>
            <a:r>
              <a:rPr lang="fr-FR" dirty="0"/>
              <a:t>avec </a:t>
            </a:r>
            <a:r>
              <a:rPr lang="fr-FR" b="1" dirty="0"/>
              <a:t>l’émetteur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1419342437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2" name="Ellipse 11"/>
          <p:cNvSpPr/>
          <p:nvPr/>
        </p:nvSpPr>
        <p:spPr>
          <a:xfrm>
            <a:off x="120300" y="6359554"/>
            <a:ext cx="522638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12</a:t>
            </a:r>
            <a:endParaRPr lang="fr-FR" sz="1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27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568087" y="2240983"/>
            <a:ext cx="4680000" cy="2376035"/>
            <a:chOff x="568087" y="2026995"/>
            <a:chExt cx="4680000" cy="2376035"/>
          </a:xfrm>
        </p:grpSpPr>
        <p:sp>
          <p:nvSpPr>
            <p:cNvPr id="7" name="Rectangle 6"/>
            <p:cNvSpPr/>
            <p:nvPr/>
          </p:nvSpPr>
          <p:spPr>
            <a:xfrm>
              <a:off x="568087" y="2026995"/>
              <a:ext cx="4680000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>
                <a:lnSpc>
                  <a:spcPct val="80000"/>
                </a:lnSpc>
                <a:spcBef>
                  <a:spcPct val="0"/>
                </a:spcBef>
              </a:pPr>
              <a:r>
                <a:rPr lang="fr-FR" sz="4400" b="1" cap="all" dirty="0" smtClean="0">
                  <a:solidFill>
                    <a:schemeClr val="accent1"/>
                  </a:solidFill>
                  <a:effectLst>
                    <a:outerShdw blurRad="38100" dist="25400" dir="18900000" algn="bl" rotWithShape="0">
                      <a:schemeClr val="bg1">
                        <a:alpha val="80000"/>
                      </a:schemeClr>
                    </a:outerShdw>
                  </a:effectLst>
                  <a:latin typeface="+mj-lt"/>
                  <a:ea typeface="+mj-ea"/>
                  <a:cs typeface="+mj-cs"/>
                </a:rPr>
                <a:t>Pour conclure</a:t>
              </a:r>
              <a:endParaRPr lang="fr-FR" sz="4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8087" y="3202701"/>
              <a:ext cx="4680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smtClean="0"/>
                <a:t>Le résultat final</a:t>
              </a:r>
            </a:p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smtClean="0"/>
                <a:t>En somme</a:t>
              </a:r>
            </a:p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smtClean="0"/>
                <a:t>Pour poursuivre …</a:t>
              </a:r>
            </a:p>
          </p:txBody>
        </p:sp>
      </p:grp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59" y="178679"/>
            <a:ext cx="2952914" cy="817608"/>
          </a:xfrm>
          <a:prstGeom prst="rect">
            <a:avLst/>
          </a:prstGeom>
        </p:spPr>
      </p:pic>
      <p:pic>
        <p:nvPicPr>
          <p:cNvPr id="9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6018416" y="1107385"/>
            <a:ext cx="2952000" cy="8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ésultat de recherche d'images pour &quot;hillary clinton email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20" y="4884363"/>
            <a:ext cx="3009900" cy="16948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3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err="1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Text</a:t>
            </a:r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 Mining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22000" y="1653934"/>
            <a:ext cx="8100000" cy="431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Utilisation de </a:t>
            </a:r>
            <a:r>
              <a:rPr lang="fr-FR" b="1" dirty="0" err="1" smtClean="0"/>
              <a:t>Scikit-Learn</a:t>
            </a:r>
            <a:r>
              <a:rPr lang="fr-FR" dirty="0" smtClean="0"/>
              <a:t> : bibliothèque libre de Python, dédiée à </a:t>
            </a:r>
            <a:r>
              <a:rPr lang="fr-FR" b="1" dirty="0" smtClean="0"/>
              <a:t>l’apprentissage automatique</a:t>
            </a:r>
            <a:r>
              <a:rPr lang="fr-FR" dirty="0" smtClean="0"/>
              <a:t>.</a:t>
            </a:r>
          </a:p>
          <a:p>
            <a:r>
              <a:rPr lang="fr-FR" dirty="0" smtClean="0"/>
              <a:t>Le code s’organise en </a:t>
            </a:r>
            <a:r>
              <a:rPr lang="fr-FR" b="1" dirty="0" smtClean="0"/>
              <a:t>3 parties </a:t>
            </a:r>
            <a:r>
              <a:rPr lang="fr-FR" dirty="0" smtClean="0"/>
              <a:t>:</a:t>
            </a:r>
          </a:p>
          <a:p>
            <a:pPr marL="708641" lvl="1" indent="-342900">
              <a:buFont typeface="+mj-lt"/>
              <a:buAutoNum type="arabicPeriod"/>
            </a:pPr>
            <a:r>
              <a:rPr lang="fr-FR" dirty="0" smtClean="0"/>
              <a:t>Phase </a:t>
            </a:r>
            <a:r>
              <a:rPr lang="fr-FR" b="1" dirty="0" smtClean="0"/>
              <a:t>d’entraînement</a:t>
            </a:r>
            <a:r>
              <a:rPr lang="fr-FR" dirty="0" smtClean="0"/>
              <a:t> : Implémentation de plusieurs méthodes, telles que « </a:t>
            </a:r>
            <a:r>
              <a:rPr lang="fr-FR" b="1" dirty="0" err="1" smtClean="0"/>
              <a:t>AdaBoostClassifier</a:t>
            </a:r>
            <a:r>
              <a:rPr lang="fr-FR" dirty="0" smtClean="0"/>
              <a:t> », « </a:t>
            </a:r>
            <a:r>
              <a:rPr lang="fr-FR" b="1" dirty="0" err="1" smtClean="0"/>
              <a:t>RandomForestClassifier</a:t>
            </a:r>
            <a:r>
              <a:rPr lang="fr-FR" dirty="0" smtClean="0"/>
              <a:t> »,  « </a:t>
            </a:r>
            <a:r>
              <a:rPr lang="fr-FR" b="1" dirty="0" err="1" smtClean="0"/>
              <a:t>ExtraTreesClassifier</a:t>
            </a:r>
            <a:r>
              <a:rPr lang="fr-FR" dirty="0" smtClean="0"/>
              <a:t> », « </a:t>
            </a:r>
            <a:r>
              <a:rPr lang="fr-FR" b="1" dirty="0" err="1" smtClean="0"/>
              <a:t>SGDClassifier</a:t>
            </a:r>
            <a:r>
              <a:rPr lang="fr-FR" dirty="0" smtClean="0"/>
              <a:t> », « </a:t>
            </a:r>
            <a:r>
              <a:rPr lang="fr-FR" b="1" dirty="0" err="1" smtClean="0"/>
              <a:t>KNeighborsClassifier</a:t>
            </a:r>
            <a:r>
              <a:rPr lang="fr-FR" dirty="0" smtClean="0"/>
              <a:t> »,</a:t>
            </a:r>
            <a:br>
              <a:rPr lang="fr-FR" dirty="0" smtClean="0"/>
            </a:br>
            <a:r>
              <a:rPr lang="fr-FR" dirty="0" smtClean="0"/>
              <a:t>entres autres.</a:t>
            </a:r>
            <a:endParaRPr lang="fr-FR" b="1" dirty="0" smtClean="0"/>
          </a:p>
          <a:p>
            <a:pPr marL="708641" lvl="1" indent="-342900">
              <a:buFont typeface="+mj-lt"/>
              <a:buAutoNum type="arabicPeriod"/>
            </a:pPr>
            <a:r>
              <a:rPr lang="fr-FR" dirty="0" smtClean="0"/>
              <a:t>Phase de </a:t>
            </a:r>
            <a:r>
              <a:rPr lang="fr-FR" b="1" dirty="0" smtClean="0"/>
              <a:t>prédiction</a:t>
            </a:r>
            <a:r>
              <a:rPr lang="fr-FR" dirty="0" smtClean="0"/>
              <a:t> : jusqu’à </a:t>
            </a:r>
            <a:r>
              <a:rPr lang="fr-FR" b="1" dirty="0" smtClean="0"/>
              <a:t>10 destinataires </a:t>
            </a:r>
            <a:r>
              <a:rPr lang="fr-FR" dirty="0" smtClean="0"/>
              <a:t>par email,</a:t>
            </a:r>
            <a:br>
              <a:rPr lang="fr-FR" dirty="0" smtClean="0"/>
            </a:br>
            <a:r>
              <a:rPr lang="fr-FR" dirty="0" smtClean="0"/>
              <a:t>pour </a:t>
            </a:r>
            <a:r>
              <a:rPr lang="fr-FR" b="1" dirty="0" smtClean="0"/>
              <a:t>2000</a:t>
            </a:r>
            <a:r>
              <a:rPr lang="fr-FR" dirty="0" smtClean="0"/>
              <a:t> </a:t>
            </a:r>
            <a:r>
              <a:rPr lang="fr-FR" b="1" dirty="0" smtClean="0"/>
              <a:t>emails</a:t>
            </a:r>
          </a:p>
          <a:p>
            <a:pPr marL="708641" lvl="1" indent="-342900">
              <a:buFont typeface="+mj-lt"/>
              <a:buAutoNum type="arabicPeriod"/>
            </a:pPr>
            <a:r>
              <a:rPr lang="fr-FR" dirty="0" smtClean="0"/>
              <a:t>Phase de </a:t>
            </a:r>
            <a:r>
              <a:rPr lang="fr-FR" b="1" dirty="0" smtClean="0"/>
              <a:t>restitution</a:t>
            </a:r>
            <a:r>
              <a:rPr lang="fr-FR" dirty="0" smtClean="0"/>
              <a:t> :on </a:t>
            </a:r>
            <a:r>
              <a:rPr lang="fr-FR" b="1" dirty="0" smtClean="0"/>
              <a:t>retire l’émetteur </a:t>
            </a:r>
            <a:r>
              <a:rPr lang="fr-FR" dirty="0" smtClean="0"/>
              <a:t>de la liste des destinataires, et on </a:t>
            </a:r>
            <a:r>
              <a:rPr lang="fr-FR" b="1" dirty="0" smtClean="0"/>
              <a:t>créé le fichier </a:t>
            </a:r>
            <a:r>
              <a:rPr lang="fr-FR" dirty="0" smtClean="0"/>
              <a:t>(CSV) à soumettre.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Meilleur s</a:t>
            </a:r>
            <a:r>
              <a:rPr lang="fr-FR" dirty="0" smtClean="0"/>
              <a:t>core </a:t>
            </a:r>
            <a:r>
              <a:rPr lang="fr-FR" dirty="0" err="1"/>
              <a:t>Kaggle</a:t>
            </a:r>
            <a:r>
              <a:rPr lang="fr-FR" dirty="0"/>
              <a:t> (MAP@10) </a:t>
            </a:r>
            <a:r>
              <a:rPr lang="fr-FR" dirty="0" smtClean="0"/>
              <a:t>obtenu avec </a:t>
            </a:r>
            <a:r>
              <a:rPr lang="fr-FR" dirty="0" err="1" smtClean="0"/>
              <a:t>Kneighbors</a:t>
            </a:r>
            <a:r>
              <a:rPr lang="fr-FR" dirty="0" smtClean="0"/>
              <a:t> </a:t>
            </a:r>
            <a:r>
              <a:rPr lang="fr-FR" sz="1400" dirty="0" smtClean="0"/>
              <a:t>(n=150)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smtClean="0"/>
              <a:t>0,87</a:t>
            </a:r>
            <a:endParaRPr lang="fr-FR" dirty="0"/>
          </a:p>
          <a:p>
            <a:pPr marL="708641" lvl="1" indent="-342900">
              <a:buFont typeface="+mj-lt"/>
              <a:buAutoNum type="arabicPeriod"/>
            </a:pPr>
            <a:endParaRPr lang="fr-FR" dirty="0" smtClean="0"/>
          </a:p>
          <a:p>
            <a:pPr marL="708641" lvl="1" indent="-342900">
              <a:buFont typeface="+mj-lt"/>
              <a:buAutoNum type="arabicPeriod"/>
            </a:pPr>
            <a:endParaRPr lang="fr-FR" dirty="0" smtClean="0"/>
          </a:p>
          <a:p>
            <a:pPr marL="708641" lvl="1" indent="-342900">
              <a:buFont typeface="+mj-lt"/>
              <a:buAutoNum type="arabicPeriod"/>
            </a:pPr>
            <a:endParaRPr lang="fr-FR" dirty="0" smtClean="0"/>
          </a:p>
        </p:txBody>
      </p:sp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3886302586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Ellipse 15"/>
          <p:cNvSpPr/>
          <p:nvPr/>
        </p:nvSpPr>
        <p:spPr>
          <a:xfrm>
            <a:off x="120300" y="6359554"/>
            <a:ext cx="522638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13</a:t>
            </a:r>
            <a:endParaRPr lang="fr-FR" sz="1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87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0281" y="812960"/>
            <a:ext cx="84634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Pour poursuivre …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9" name="Espace réservé du contenu 2"/>
          <p:cNvSpPr txBox="1">
            <a:spLocks/>
          </p:cNvSpPr>
          <p:nvPr/>
        </p:nvSpPr>
        <p:spPr>
          <a:xfrm>
            <a:off x="522000" y="1653934"/>
            <a:ext cx="8100000" cy="355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Utiliser des </a:t>
            </a:r>
            <a:r>
              <a:rPr lang="fr-FR" b="1" dirty="0" smtClean="0"/>
              <a:t>données réelles </a:t>
            </a:r>
            <a:r>
              <a:rPr lang="fr-FR" dirty="0" smtClean="0"/>
              <a:t>: disponibles ici    </a:t>
            </a:r>
            <a:r>
              <a:rPr lang="fr-FR" dirty="0" smtClean="0">
                <a:sym typeface="Wingdings 3" panose="05040102010807070707" pitchFamily="18" charset="2"/>
              </a:rPr>
              <a:t></a:t>
            </a:r>
            <a:endParaRPr lang="fr-FR" dirty="0"/>
          </a:p>
          <a:p>
            <a:r>
              <a:rPr lang="fr-FR" dirty="0" smtClean="0"/>
              <a:t>Utiliser des </a:t>
            </a:r>
            <a:r>
              <a:rPr lang="fr-FR" b="1" dirty="0" smtClean="0"/>
              <a:t>méthodes combinant </a:t>
            </a:r>
            <a:r>
              <a:rPr lang="fr-FR" dirty="0" smtClean="0"/>
              <a:t>l’analyse du </a:t>
            </a:r>
            <a:r>
              <a:rPr lang="fr-FR" b="1" dirty="0" smtClean="0"/>
              <a:t>texte</a:t>
            </a:r>
            <a:r>
              <a:rPr lang="fr-FR" dirty="0" smtClean="0"/>
              <a:t> de du </a:t>
            </a:r>
            <a:r>
              <a:rPr lang="fr-FR" b="1" dirty="0" smtClean="0"/>
              <a:t>réseau</a:t>
            </a:r>
          </a:p>
          <a:p>
            <a:r>
              <a:rPr lang="fr-FR" dirty="0" smtClean="0"/>
              <a:t>Valider le </a:t>
            </a:r>
            <a:r>
              <a:rPr lang="fr-FR" b="1" dirty="0" smtClean="0"/>
              <a:t>meilleur modèle </a:t>
            </a:r>
            <a:r>
              <a:rPr lang="fr-FR" dirty="0" smtClean="0"/>
              <a:t>en utilisant la </a:t>
            </a:r>
            <a:r>
              <a:rPr lang="fr-FR" b="1" dirty="0" smtClean="0"/>
              <a:t>cross-validation</a:t>
            </a:r>
            <a:endParaRPr lang="fr-FR" b="1" dirty="0" smtClean="0"/>
          </a:p>
          <a:p>
            <a:endParaRPr lang="fr-FR" b="1" dirty="0"/>
          </a:p>
          <a:p>
            <a:endParaRPr lang="fr-FR" dirty="0" smtClean="0"/>
          </a:p>
        </p:txBody>
      </p:sp>
      <p:pic>
        <p:nvPicPr>
          <p:cNvPr id="12290" name="Picture 2" descr="Résultat de recherche d'images pour &quot;pour aller plus loin&quot;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847" y="3990069"/>
            <a:ext cx="2096306" cy="197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llipse 10"/>
          <p:cNvSpPr/>
          <p:nvPr/>
        </p:nvSpPr>
        <p:spPr>
          <a:xfrm>
            <a:off x="120300" y="6359554"/>
            <a:ext cx="522638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14</a:t>
            </a:r>
            <a:endParaRPr lang="fr-FR" sz="1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338" name="Picture 2" descr="Kaggle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826" y="1520015"/>
            <a:ext cx="1742229" cy="62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Diagramme 9"/>
          <p:cNvGraphicFramePr/>
          <p:nvPr>
            <p:extLst>
              <p:ext uri="{D42A27DB-BD31-4B8C-83A1-F6EECF244321}">
                <p14:modId xmlns:p14="http://schemas.microsoft.com/office/powerpoint/2010/main" val="1108047806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2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471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0281" y="812960"/>
            <a:ext cx="84634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Premiers résultats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11" name="Ellipse 10"/>
          <p:cNvSpPr/>
          <p:nvPr/>
        </p:nvSpPr>
        <p:spPr>
          <a:xfrm>
            <a:off x="120300" y="6359554"/>
            <a:ext cx="522638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r>
            <a:endParaRPr lang="fr-FR" sz="1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0" name="Diagramme 9"/>
          <p:cNvGraphicFramePr/>
          <p:nvPr>
            <p:extLst/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2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-106" y="1567777"/>
            <a:ext cx="9144213" cy="4140000"/>
            <a:chOff x="48860" y="1567777"/>
            <a:chExt cx="9144213" cy="4140000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8860" y="1567777"/>
              <a:ext cx="4575776" cy="4140000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17284" y="1567777"/>
              <a:ext cx="4575789" cy="41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660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2000" y="499057"/>
            <a:ext cx="43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Sommaire</a:t>
            </a:r>
          </a:p>
        </p:txBody>
      </p:sp>
      <p:graphicFrame>
        <p:nvGraphicFramePr>
          <p:cNvPr id="7" name="Diagramme 6"/>
          <p:cNvGraphicFramePr/>
          <p:nvPr>
            <p:extLst>
              <p:ext uri="{D42A27DB-BD31-4B8C-83A1-F6EECF244321}">
                <p14:modId xmlns:p14="http://schemas.microsoft.com/office/powerpoint/2010/main" val="2460480239"/>
              </p:ext>
            </p:extLst>
          </p:nvPr>
        </p:nvGraphicFramePr>
        <p:xfrm>
          <a:off x="285720" y="1504800"/>
          <a:ext cx="8572560" cy="3929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Image 7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20300" y="6359554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lang="fr-FR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Résultat de recherche d'images pour &quot;hillary clinton emails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998" y="2908818"/>
            <a:ext cx="4126005" cy="23232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76354" y="735012"/>
            <a:ext cx="8391293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00" b="1" cap="all" dirty="0" smtClean="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Merci</a:t>
            </a:r>
            <a:r>
              <a:rPr lang="fr-FR" sz="4000" b="1" cap="all" dirty="0" smtClean="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/>
            </a:r>
            <a:br>
              <a:rPr lang="fr-FR" sz="4000" b="1" cap="all" dirty="0" smtClean="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fr-FR" sz="3500" b="1" cap="all" dirty="0" smtClean="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pour votre attention !</a:t>
            </a:r>
            <a:endParaRPr lang="fr-FR" sz="3500" b="1" cap="all" dirty="0"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grpSp>
        <p:nvGrpSpPr>
          <p:cNvPr id="6" name="Groupe 5"/>
          <p:cNvGrpSpPr/>
          <p:nvPr/>
        </p:nvGrpSpPr>
        <p:grpSpPr>
          <a:xfrm>
            <a:off x="680283" y="5886403"/>
            <a:ext cx="7783435" cy="802463"/>
            <a:chOff x="658915" y="5886403"/>
            <a:chExt cx="7783435" cy="802463"/>
          </a:xfrm>
        </p:grpSpPr>
        <p:pic>
          <p:nvPicPr>
            <p:cNvPr id="10" name="Picture 4" descr="https://www.honeyinstruments.com/site/images/Sigfox_Logo_RGB_1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7" t="21900" b="17808"/>
            <a:stretch/>
          </p:blipFill>
          <p:spPr bwMode="auto">
            <a:xfrm>
              <a:off x="658915" y="5894584"/>
              <a:ext cx="2648786" cy="786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4F3F5"/>
                </a:clrFrom>
                <a:clrTo>
                  <a:srgbClr val="F4F3F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4136" y="5886403"/>
              <a:ext cx="2898214" cy="8024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9319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568087" y="1871651"/>
            <a:ext cx="4680000" cy="2745366"/>
            <a:chOff x="568087" y="2026995"/>
            <a:chExt cx="4680000" cy="2745366"/>
          </a:xfrm>
        </p:grpSpPr>
        <p:sp>
          <p:nvSpPr>
            <p:cNvPr id="7" name="Rectangle 6"/>
            <p:cNvSpPr/>
            <p:nvPr/>
          </p:nvSpPr>
          <p:spPr>
            <a:xfrm>
              <a:off x="568087" y="2026995"/>
              <a:ext cx="4680000" cy="6340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>
                <a:lnSpc>
                  <a:spcPct val="80000"/>
                </a:lnSpc>
                <a:spcBef>
                  <a:spcPct val="0"/>
                </a:spcBef>
              </a:pPr>
              <a:r>
                <a:rPr lang="fr-FR" sz="4400" b="1" cap="all" dirty="0" smtClean="0">
                  <a:solidFill>
                    <a:schemeClr val="accent1"/>
                  </a:solidFill>
                  <a:effectLst>
                    <a:outerShdw blurRad="38100" dist="25400" dir="18900000" algn="bl" rotWithShape="0">
                      <a:schemeClr val="bg1">
                        <a:alpha val="80000"/>
                      </a:schemeClr>
                    </a:outerShdw>
                  </a:effectLst>
                  <a:latin typeface="+mj-lt"/>
                  <a:ea typeface="+mj-ea"/>
                  <a:cs typeface="+mj-cs"/>
                </a:rPr>
                <a:t>Les données</a:t>
              </a:r>
              <a:endParaRPr lang="fr-FR" sz="4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8087" y="3202701"/>
              <a:ext cx="46800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err="1"/>
                <a:t>Hillary’s</a:t>
              </a:r>
              <a:r>
                <a:rPr lang="fr-FR" sz="2400" dirty="0"/>
                <a:t> « email </a:t>
              </a:r>
              <a:r>
                <a:rPr lang="fr-FR" sz="2400" dirty="0" err="1"/>
                <a:t>leaked</a:t>
              </a:r>
              <a:r>
                <a:rPr lang="fr-FR" sz="2400" dirty="0"/>
                <a:t> »</a:t>
              </a:r>
            </a:p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/>
                <a:t>Objectifs</a:t>
              </a:r>
            </a:p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smtClean="0"/>
                <a:t>Jeu d’apprentissage et de test</a:t>
              </a:r>
            </a:p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smtClean="0"/>
                <a:t>Quelles informations ?</a:t>
              </a:r>
              <a:endParaRPr lang="fr-FR" sz="2400" dirty="0"/>
            </a:p>
          </p:txBody>
        </p:sp>
      </p:grp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59" y="178679"/>
            <a:ext cx="2952914" cy="817608"/>
          </a:xfrm>
          <a:prstGeom prst="rect">
            <a:avLst/>
          </a:prstGeom>
        </p:spPr>
      </p:pic>
      <p:pic>
        <p:nvPicPr>
          <p:cNvPr id="14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6018416" y="1107385"/>
            <a:ext cx="2952000" cy="8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ésultat de recherche d'images pour &quot;hillary clinton email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20" y="4884363"/>
            <a:ext cx="3009900" cy="16948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76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2000" y="812960"/>
            <a:ext cx="43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Contexte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20300" y="6359554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lang="fr-FR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522000" y="1653934"/>
            <a:ext cx="8100000" cy="3550133"/>
          </a:xfrm>
        </p:spPr>
        <p:txBody>
          <a:bodyPr>
            <a:normAutofit/>
          </a:bodyPr>
          <a:lstStyle/>
          <a:p>
            <a:r>
              <a:rPr lang="fr-FR" b="1" dirty="0" smtClean="0"/>
              <a:t>Hillary Clinton</a:t>
            </a:r>
            <a:r>
              <a:rPr lang="fr-FR" dirty="0" smtClean="0"/>
              <a:t> : candidate à l’élection présidentielle des USA</a:t>
            </a:r>
          </a:p>
          <a:p>
            <a:r>
              <a:rPr lang="fr-FR" dirty="0" smtClean="0"/>
              <a:t>Utilisation d’un </a:t>
            </a:r>
            <a:r>
              <a:rPr lang="fr-FR" b="1" dirty="0" smtClean="0"/>
              <a:t>serveur d’emails privé </a:t>
            </a:r>
            <a:r>
              <a:rPr lang="fr-FR" dirty="0" smtClean="0"/>
              <a:t>pour des </a:t>
            </a:r>
            <a:r>
              <a:rPr lang="fr-FR" b="1" dirty="0" smtClean="0"/>
              <a:t>correspondances professionnelles</a:t>
            </a:r>
            <a:r>
              <a:rPr lang="fr-FR" dirty="0" smtClean="0"/>
              <a:t>, de 2009 à 2013</a:t>
            </a:r>
          </a:p>
          <a:p>
            <a:r>
              <a:rPr lang="fr-FR" dirty="0" smtClean="0"/>
              <a:t>Suite à une </a:t>
            </a:r>
            <a:r>
              <a:rPr lang="fr-FR" b="1" dirty="0" smtClean="0"/>
              <a:t>affaire</a:t>
            </a:r>
            <a:r>
              <a:rPr lang="fr-FR" dirty="0" smtClean="0"/>
              <a:t>, obligation de </a:t>
            </a:r>
            <a:r>
              <a:rPr lang="fr-FR" b="1" dirty="0" smtClean="0"/>
              <a:t>transmettre les emails </a:t>
            </a:r>
            <a:r>
              <a:rPr lang="fr-FR" dirty="0" smtClean="0"/>
              <a:t>échangés</a:t>
            </a:r>
          </a:p>
          <a:p>
            <a:r>
              <a:rPr lang="fr-FR" dirty="0"/>
              <a:t>Les documents ont été </a:t>
            </a:r>
            <a:r>
              <a:rPr lang="fr-FR" b="1" dirty="0"/>
              <a:t>publiés</a:t>
            </a:r>
            <a:r>
              <a:rPr lang="fr-FR" dirty="0"/>
              <a:t> par le </a:t>
            </a:r>
            <a:r>
              <a:rPr lang="fr-FR" b="1" dirty="0"/>
              <a:t>Département d'Etat </a:t>
            </a:r>
            <a:r>
              <a:rPr lang="fr-FR" dirty="0"/>
              <a:t>en </a:t>
            </a:r>
            <a:r>
              <a:rPr lang="fr-FR" dirty="0" smtClean="0"/>
              <a:t>PDF</a:t>
            </a:r>
          </a:p>
        </p:txBody>
      </p:sp>
      <p:pic>
        <p:nvPicPr>
          <p:cNvPr id="9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ésultat de recherche d'images pour &quot;hillary clinton email&quot;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174" y="4075728"/>
            <a:ext cx="3193653" cy="179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Diagramme 10"/>
          <p:cNvGraphicFramePr/>
          <p:nvPr>
            <p:extLst>
              <p:ext uri="{D42A27DB-BD31-4B8C-83A1-F6EECF244321}">
                <p14:modId xmlns:p14="http://schemas.microsoft.com/office/powerpoint/2010/main" val="4191670693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29400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12000" y="812960"/>
            <a:ext cx="432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Objectifs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20300" y="6359554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lang="fr-FR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22000" y="1653934"/>
            <a:ext cx="8100000" cy="4475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300" b="1" dirty="0" smtClean="0"/>
              <a:t>Prédiction des destinataires des emails d’Hillary Clinton</a:t>
            </a:r>
            <a:endParaRPr lang="fr-FR" sz="2300" b="1" dirty="0"/>
          </a:p>
          <a:p>
            <a:pPr lvl="1"/>
            <a:endParaRPr lang="fr-FR" sz="1100" dirty="0" smtClean="0"/>
          </a:p>
          <a:p>
            <a:pPr lvl="1"/>
            <a:r>
              <a:rPr lang="fr-FR" sz="2000" dirty="0" smtClean="0"/>
              <a:t>Version </a:t>
            </a:r>
            <a:r>
              <a:rPr lang="fr-FR" sz="2000" b="1" dirty="0" smtClean="0"/>
              <a:t>allégée</a:t>
            </a:r>
            <a:r>
              <a:rPr lang="fr-FR" sz="2000" dirty="0" smtClean="0"/>
              <a:t> et </a:t>
            </a:r>
            <a:r>
              <a:rPr lang="fr-FR" sz="2000" b="1" dirty="0" smtClean="0"/>
              <a:t>modifiée</a:t>
            </a:r>
            <a:r>
              <a:rPr lang="fr-FR" sz="2000" dirty="0" smtClean="0"/>
              <a:t> des </a:t>
            </a:r>
            <a:r>
              <a:rPr lang="fr-FR" sz="2000" b="1" dirty="0" smtClean="0"/>
              <a:t>données</a:t>
            </a:r>
          </a:p>
          <a:p>
            <a:pPr lvl="1"/>
            <a:r>
              <a:rPr lang="fr-FR" sz="2000" dirty="0" smtClean="0"/>
              <a:t>Mise en place de modèles de </a:t>
            </a:r>
            <a:r>
              <a:rPr lang="fr-FR" sz="2000" b="1" dirty="0" smtClean="0"/>
              <a:t>network</a:t>
            </a:r>
            <a:r>
              <a:rPr lang="fr-FR" sz="2000" dirty="0" smtClean="0"/>
              <a:t> et/ou de </a:t>
            </a:r>
            <a:r>
              <a:rPr lang="fr-FR" sz="2000" b="1" dirty="0" err="1" smtClean="0"/>
              <a:t>text</a:t>
            </a:r>
            <a:r>
              <a:rPr lang="fr-FR" sz="2000" b="1" dirty="0" smtClean="0"/>
              <a:t> mining</a:t>
            </a:r>
          </a:p>
          <a:p>
            <a:pPr lvl="1"/>
            <a:r>
              <a:rPr lang="fr-FR" sz="2000" b="1" dirty="0" smtClean="0"/>
              <a:t>Prédiction</a:t>
            </a:r>
            <a:r>
              <a:rPr lang="fr-FR" sz="2000" dirty="0" smtClean="0"/>
              <a:t> de destinataires, à partir d’un </a:t>
            </a:r>
            <a:r>
              <a:rPr lang="fr-FR" sz="2000" b="1" dirty="0" smtClean="0"/>
              <a:t>émetteur</a:t>
            </a:r>
            <a:r>
              <a:rPr lang="fr-FR" sz="2000" dirty="0" smtClean="0"/>
              <a:t> et d’un </a:t>
            </a:r>
            <a:r>
              <a:rPr lang="fr-FR" sz="2000" b="1" dirty="0" smtClean="0"/>
              <a:t>texte</a:t>
            </a:r>
          </a:p>
          <a:p>
            <a:pPr lvl="1"/>
            <a:r>
              <a:rPr lang="fr-FR" sz="2000" dirty="0" smtClean="0"/>
              <a:t>Résultat calculé automatiquement (Méthode </a:t>
            </a:r>
            <a:r>
              <a:rPr lang="fr-FR" sz="2000" b="1" dirty="0" smtClean="0"/>
              <a:t>MAP@10</a:t>
            </a:r>
            <a:r>
              <a:rPr lang="fr-FR" sz="2000" dirty="0" smtClean="0"/>
              <a:t>*)</a:t>
            </a:r>
          </a:p>
          <a:p>
            <a:pPr lvl="1"/>
            <a:endParaRPr lang="fr-FR" sz="1000" dirty="0" smtClean="0"/>
          </a:p>
          <a:p>
            <a:pPr lvl="1"/>
            <a:endParaRPr lang="fr-FR" sz="1000" dirty="0" smtClean="0"/>
          </a:p>
          <a:p>
            <a:pPr lvl="1"/>
            <a:endParaRPr lang="fr-FR" sz="2000" dirty="0" smtClean="0"/>
          </a:p>
          <a:p>
            <a:pPr lvl="1"/>
            <a:endParaRPr lang="fr-FR" sz="2000" dirty="0"/>
          </a:p>
          <a:p>
            <a:pPr marL="365741" lvl="1" indent="0">
              <a:buNone/>
            </a:pPr>
            <a:r>
              <a:rPr lang="fr-FR" sz="2000" dirty="0" smtClean="0"/>
              <a:t>Projet organisé sur </a:t>
            </a:r>
            <a:r>
              <a:rPr lang="fr-FR" sz="2000" dirty="0" err="1" smtClean="0"/>
              <a:t>Kaggle</a:t>
            </a:r>
            <a:r>
              <a:rPr lang="fr-FR" sz="2000" dirty="0"/>
              <a:t> </a:t>
            </a:r>
            <a:r>
              <a:rPr lang="fr-FR" sz="2000" dirty="0" smtClean="0"/>
              <a:t>: lien </a:t>
            </a:r>
            <a:r>
              <a:rPr lang="fr-FR" sz="2000" dirty="0" smtClean="0">
                <a:sym typeface="Wingdings 3" panose="05040102010807070707" pitchFamily="18" charset="2"/>
              </a:rPr>
              <a:t></a:t>
            </a:r>
            <a:endParaRPr lang="fr-FR" sz="2000" dirty="0" smtClean="0"/>
          </a:p>
          <a:p>
            <a:pPr lvl="1"/>
            <a:endParaRPr lang="fr-FR" sz="2000" dirty="0"/>
          </a:p>
        </p:txBody>
      </p:sp>
      <p:pic>
        <p:nvPicPr>
          <p:cNvPr id="8194" name="Picture 2" descr="Kaggle in Clas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840" y="5300223"/>
            <a:ext cx="2105934" cy="65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5910807" y="5885474"/>
            <a:ext cx="3233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 </a:t>
            </a:r>
            <a:r>
              <a:rPr lang="fr-FR" dirty="0" err="1" smtClean="0"/>
              <a:t>Mean</a:t>
            </a:r>
            <a:r>
              <a:rPr lang="fr-FR" dirty="0" smtClean="0"/>
              <a:t> </a:t>
            </a:r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Precision</a:t>
            </a:r>
            <a:r>
              <a:rPr lang="fr-FR" dirty="0" smtClean="0"/>
              <a:t> at 10</a:t>
            </a:r>
            <a:endParaRPr lang="fr-FR" dirty="0"/>
          </a:p>
        </p:txBody>
      </p:sp>
      <p:grpSp>
        <p:nvGrpSpPr>
          <p:cNvPr id="21" name="Groupe 20"/>
          <p:cNvGrpSpPr/>
          <p:nvPr/>
        </p:nvGrpSpPr>
        <p:grpSpPr>
          <a:xfrm>
            <a:off x="1285303" y="4267129"/>
            <a:ext cx="6762078" cy="932069"/>
            <a:chOff x="1285303" y="4267129"/>
            <a:chExt cx="6762078" cy="932069"/>
          </a:xfrm>
        </p:grpSpPr>
        <p:pic>
          <p:nvPicPr>
            <p:cNvPr id="17" name="Picture 6" descr="Résultat de recherche d'images pour &quot;python&quot;"/>
            <p:cNvPicPr>
              <a:picLocks noChangeAspect="1" noChangeArrowheads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5303" y="4269390"/>
              <a:ext cx="2746086" cy="9275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Résultat de recherche d'images pour &quot;networkx logo&quot;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467" y="4440270"/>
              <a:ext cx="1852353" cy="5857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Résultat de recherche d'images pour &quot;scikit learn&quot;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5312" y="4267129"/>
              <a:ext cx="932069" cy="932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Connecteur droit avec flèche 12"/>
            <p:cNvCxnSpPr/>
            <p:nvPr/>
          </p:nvCxnSpPr>
          <p:spPr>
            <a:xfrm>
              <a:off x="3925978" y="4733163"/>
              <a:ext cx="62865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ccolade ouvrante 17"/>
            <p:cNvSpPr/>
            <p:nvPr/>
          </p:nvSpPr>
          <p:spPr>
            <a:xfrm>
              <a:off x="4782809" y="4417749"/>
              <a:ext cx="127658" cy="630829"/>
            </a:xfrm>
            <a:prstGeom prst="leftBrace">
              <a:avLst>
                <a:gd name="adj1" fmla="val 98400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6732000" y="454849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+</a:t>
              </a:r>
              <a:endParaRPr lang="fr-FR" dirty="0"/>
            </a:p>
          </p:txBody>
        </p:sp>
      </p:grpSp>
      <p:graphicFrame>
        <p:nvGraphicFramePr>
          <p:cNvPr id="26" name="Diagramme 25"/>
          <p:cNvGraphicFramePr/>
          <p:nvPr>
            <p:extLst>
              <p:ext uri="{D42A27DB-BD31-4B8C-83A1-F6EECF244321}">
                <p14:modId xmlns:p14="http://schemas.microsoft.com/office/powerpoint/2010/main" val="735612622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177584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Données initiales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20300" y="6359554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lang="fr-FR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522000" y="1653934"/>
            <a:ext cx="8100000" cy="355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Données </a:t>
            </a:r>
            <a:r>
              <a:rPr lang="fr-FR" dirty="0" smtClean="0"/>
              <a:t>initiales </a:t>
            </a:r>
            <a:r>
              <a:rPr lang="fr-FR" b="1" dirty="0" smtClean="0"/>
              <a:t>modifiées</a:t>
            </a:r>
          </a:p>
          <a:p>
            <a:r>
              <a:rPr lang="fr-FR" b="1" dirty="0" smtClean="0"/>
              <a:t>5 649 emails </a:t>
            </a:r>
            <a:r>
              <a:rPr lang="fr-FR" dirty="0" smtClean="0"/>
              <a:t>dans la base </a:t>
            </a:r>
            <a:r>
              <a:rPr lang="fr-FR" b="1" dirty="0" smtClean="0"/>
              <a:t>d’apprentissage</a:t>
            </a:r>
          </a:p>
          <a:p>
            <a:r>
              <a:rPr lang="fr-FR" b="1" dirty="0" smtClean="0"/>
              <a:t>2 000 emails </a:t>
            </a:r>
            <a:r>
              <a:rPr lang="fr-FR" dirty="0" smtClean="0"/>
              <a:t>dans la base de </a:t>
            </a:r>
            <a:r>
              <a:rPr lang="fr-FR" b="1" dirty="0" smtClean="0"/>
              <a:t>test</a:t>
            </a:r>
          </a:p>
          <a:p>
            <a:r>
              <a:rPr lang="fr-FR" b="1" dirty="0" smtClean="0"/>
              <a:t>Résultat final </a:t>
            </a:r>
            <a:r>
              <a:rPr lang="fr-FR" dirty="0" smtClean="0"/>
              <a:t>sur données issues de la </a:t>
            </a:r>
            <a:r>
              <a:rPr lang="fr-FR" b="1" dirty="0" smtClean="0"/>
              <a:t>base de test, </a:t>
            </a:r>
            <a:r>
              <a:rPr lang="fr-FR" dirty="0" smtClean="0"/>
              <a:t>et d’autres données, </a:t>
            </a:r>
            <a:r>
              <a:rPr lang="fr-FR" b="1" dirty="0" smtClean="0"/>
              <a:t>non disponibles</a:t>
            </a:r>
          </a:p>
        </p:txBody>
      </p:sp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Résultat de recherche d'images pour &quot;machine learning icon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31" y="4104478"/>
            <a:ext cx="2166938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2692458598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21106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Informations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20300" y="6359554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</a:p>
        </p:txBody>
      </p:sp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e 5"/>
          <p:cNvGrpSpPr/>
          <p:nvPr/>
        </p:nvGrpSpPr>
        <p:grpSpPr>
          <a:xfrm>
            <a:off x="967903" y="1743292"/>
            <a:ext cx="2700000" cy="2160000"/>
            <a:chOff x="1300162" y="2700338"/>
            <a:chExt cx="2938463" cy="2200275"/>
          </a:xfrm>
        </p:grpSpPr>
        <p:sp>
          <p:nvSpPr>
            <p:cNvPr id="3" name="Rectangle 2"/>
            <p:cNvSpPr/>
            <p:nvPr/>
          </p:nvSpPr>
          <p:spPr>
            <a:xfrm>
              <a:off x="1300162" y="3221695"/>
              <a:ext cx="2938463" cy="167891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42913" indent="-185738">
                <a:buFont typeface="Wingdings 3" panose="05040102010807070707" pitchFamily="18" charset="2"/>
                <a:buChar char=""/>
              </a:pPr>
              <a:r>
                <a:rPr lang="fr-FR" dirty="0" smtClean="0"/>
                <a:t>Id</a:t>
              </a:r>
            </a:p>
            <a:p>
              <a:pPr marL="442913" indent="-185738">
                <a:buFont typeface="Wingdings 3" panose="05040102010807070707" pitchFamily="18" charset="2"/>
                <a:buChar char=""/>
              </a:pPr>
              <a:r>
                <a:rPr lang="fr-FR" dirty="0" smtClean="0"/>
                <a:t>Date</a:t>
              </a:r>
            </a:p>
            <a:p>
              <a:pPr marL="442913" indent="-185738">
                <a:buFont typeface="Wingdings 3" panose="05040102010807070707" pitchFamily="18" charset="2"/>
                <a:buChar char=""/>
              </a:pPr>
              <a:r>
                <a:rPr lang="fr-FR" dirty="0" smtClean="0"/>
                <a:t>Contenu</a:t>
              </a:r>
            </a:p>
            <a:p>
              <a:pPr marL="442913" indent="-185738">
                <a:buFont typeface="Wingdings 3" panose="05040102010807070707" pitchFamily="18" charset="2"/>
                <a:buChar char=""/>
              </a:pPr>
              <a:r>
                <a:rPr lang="fr-FR" dirty="0" smtClean="0"/>
                <a:t>Liste des mails des destinataires</a:t>
              </a:r>
              <a:endParaRPr lang="fr-FR" dirty="0"/>
            </a:p>
          </p:txBody>
        </p:sp>
        <p:sp>
          <p:nvSpPr>
            <p:cNvPr id="2" name="Rectangle 1"/>
            <p:cNvSpPr/>
            <p:nvPr/>
          </p:nvSpPr>
          <p:spPr>
            <a:xfrm>
              <a:off x="1300163" y="2700338"/>
              <a:ext cx="2938462" cy="5286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Email</a:t>
              </a:r>
              <a:endParaRPr lang="fr-FR" dirty="0"/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967903" y="4302079"/>
            <a:ext cx="2736000" cy="1402278"/>
            <a:chOff x="1452562" y="2852738"/>
            <a:chExt cx="2938463" cy="1428425"/>
          </a:xfrm>
        </p:grpSpPr>
        <p:sp>
          <p:nvSpPr>
            <p:cNvPr id="14" name="Rectangle 13"/>
            <p:cNvSpPr/>
            <p:nvPr/>
          </p:nvSpPr>
          <p:spPr>
            <a:xfrm>
              <a:off x="1452562" y="3374095"/>
              <a:ext cx="2938463" cy="90706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442913" indent="-185738">
                <a:buFont typeface="Wingdings 3" panose="05040102010807070707" pitchFamily="18" charset="2"/>
                <a:buChar char=""/>
              </a:pPr>
              <a:r>
                <a:rPr lang="fr-FR" dirty="0" smtClean="0"/>
                <a:t>Adresse mail</a:t>
              </a:r>
            </a:p>
            <a:p>
              <a:pPr marL="442913" indent="-185738">
                <a:buFont typeface="Wingdings 3" panose="05040102010807070707" pitchFamily="18" charset="2"/>
                <a:buChar char=""/>
              </a:pPr>
              <a:r>
                <a:rPr lang="fr-FR" dirty="0" smtClean="0"/>
                <a:t>Liste des id des mails</a:t>
              </a:r>
              <a:endParaRPr lang="fr-FR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52563" y="2852738"/>
              <a:ext cx="2938462" cy="52863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Sender</a:t>
              </a:r>
              <a:endParaRPr lang="fr-FR" dirty="0"/>
            </a:p>
          </p:txBody>
        </p:sp>
      </p:grpSp>
      <p:sp>
        <p:nvSpPr>
          <p:cNvPr id="17" name="Espace réservé du contenu 2"/>
          <p:cNvSpPr txBox="1">
            <a:spLocks/>
          </p:cNvSpPr>
          <p:nvPr/>
        </p:nvSpPr>
        <p:spPr>
          <a:xfrm>
            <a:off x="3814764" y="1653934"/>
            <a:ext cx="4807236" cy="3550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06" indent="-228589" algn="l" defTabSz="914354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30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37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0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709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014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322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628" indent="-228589" algn="l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Données </a:t>
            </a:r>
            <a:r>
              <a:rPr lang="fr-FR" dirty="0" smtClean="0"/>
              <a:t>initiales </a:t>
            </a:r>
            <a:r>
              <a:rPr lang="fr-FR" b="1" dirty="0" smtClean="0"/>
              <a:t>modifiées</a:t>
            </a:r>
          </a:p>
          <a:p>
            <a:r>
              <a:rPr lang="fr-FR" dirty="0" smtClean="0"/>
              <a:t>Pour </a:t>
            </a:r>
            <a:r>
              <a:rPr lang="fr-FR" b="1" dirty="0" smtClean="0"/>
              <a:t>chaque email</a:t>
            </a:r>
            <a:r>
              <a:rPr lang="fr-FR" dirty="0" smtClean="0"/>
              <a:t>, on </a:t>
            </a:r>
            <a:r>
              <a:rPr lang="fr-FR" b="1" dirty="0" smtClean="0"/>
              <a:t>récupère</a:t>
            </a:r>
            <a:r>
              <a:rPr lang="fr-FR" dirty="0" smtClean="0"/>
              <a:t> les </a:t>
            </a:r>
            <a:r>
              <a:rPr lang="fr-FR" b="1" dirty="0" smtClean="0"/>
              <a:t>destinataires</a:t>
            </a:r>
          </a:p>
          <a:p>
            <a:r>
              <a:rPr lang="fr-FR" dirty="0" smtClean="0"/>
              <a:t>Pour </a:t>
            </a:r>
            <a:r>
              <a:rPr lang="fr-FR" b="1" dirty="0" smtClean="0"/>
              <a:t>chacun des destinataires</a:t>
            </a:r>
            <a:r>
              <a:rPr lang="fr-FR" dirty="0" smtClean="0"/>
              <a:t>, on </a:t>
            </a:r>
            <a:r>
              <a:rPr lang="fr-FR" b="1" dirty="0" smtClean="0"/>
              <a:t>vérifie</a:t>
            </a:r>
            <a:r>
              <a:rPr lang="fr-FR" dirty="0" smtClean="0"/>
              <a:t> que </a:t>
            </a:r>
            <a:r>
              <a:rPr lang="fr-FR" b="1" dirty="0" smtClean="0"/>
              <a:t>l’identifiant</a:t>
            </a:r>
            <a:r>
              <a:rPr lang="fr-FR" dirty="0" smtClean="0"/>
              <a:t> fait parti de la </a:t>
            </a:r>
            <a:r>
              <a:rPr lang="fr-FR" b="1" dirty="0" smtClean="0"/>
              <a:t>liste</a:t>
            </a:r>
            <a:r>
              <a:rPr lang="fr-FR" dirty="0" smtClean="0"/>
              <a:t> des </a:t>
            </a:r>
            <a:r>
              <a:rPr lang="fr-FR" b="1" dirty="0" smtClean="0"/>
              <a:t>emails envoyés </a:t>
            </a:r>
            <a:r>
              <a:rPr lang="fr-FR" dirty="0" smtClean="0"/>
              <a:t>par l’individu</a:t>
            </a:r>
          </a:p>
          <a:p>
            <a:r>
              <a:rPr lang="fr-FR" dirty="0" smtClean="0"/>
              <a:t>On créé une colonne avec </a:t>
            </a:r>
            <a:r>
              <a:rPr lang="fr-FR" b="1" dirty="0" smtClean="0"/>
              <a:t>l’émetteur</a:t>
            </a:r>
          </a:p>
        </p:txBody>
      </p:sp>
      <p:graphicFrame>
        <p:nvGraphicFramePr>
          <p:cNvPr id="22" name="Diagramme 21"/>
          <p:cNvGraphicFramePr/>
          <p:nvPr>
            <p:extLst>
              <p:ext uri="{D42A27DB-BD31-4B8C-83A1-F6EECF244321}">
                <p14:modId xmlns:p14="http://schemas.microsoft.com/office/powerpoint/2010/main" val="2559995234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426300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 4"/>
          <p:cNvGrpSpPr/>
          <p:nvPr/>
        </p:nvGrpSpPr>
        <p:grpSpPr>
          <a:xfrm>
            <a:off x="288539" y="1489080"/>
            <a:ext cx="8566922" cy="4554117"/>
            <a:chOff x="232418" y="1574808"/>
            <a:chExt cx="8566922" cy="4554117"/>
          </a:xfrm>
        </p:grpSpPr>
        <p:pic>
          <p:nvPicPr>
            <p:cNvPr id="2" name="Image 1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2821" y="1574808"/>
              <a:ext cx="4196519" cy="4554117"/>
            </a:xfrm>
            <a:prstGeom prst="rect">
              <a:avLst/>
            </a:prstGeom>
          </p:spPr>
        </p:pic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418" y="1574808"/>
              <a:ext cx="4196519" cy="4554117"/>
            </a:xfrm>
            <a:prstGeom prst="rect">
              <a:avLst/>
            </a:prstGeom>
          </p:spPr>
        </p:pic>
      </p:grpSp>
      <p:sp>
        <p:nvSpPr>
          <p:cNvPr id="4" name="Rectangle 3"/>
          <p:cNvSpPr/>
          <p:nvPr/>
        </p:nvSpPr>
        <p:spPr>
          <a:xfrm>
            <a:off x="1608609" y="812960"/>
            <a:ext cx="592678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3200" b="1" cap="all" dirty="0" smtClean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rPr>
              <a:t>Données initiales</a:t>
            </a:r>
            <a:endParaRPr lang="fr-FR" sz="3200" b="1" cap="all" dirty="0">
              <a:solidFill>
                <a:schemeClr val="accent1"/>
              </a:solidFill>
              <a:effectLst>
                <a:outerShdw blurRad="38100" dist="25400" dir="18900000" algn="bl" rotWithShape="0">
                  <a:schemeClr val="bg1">
                    <a:alpha val="8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831" y="6329109"/>
            <a:ext cx="1910169" cy="528891"/>
          </a:xfrm>
          <a:prstGeom prst="rect">
            <a:avLst/>
          </a:prstGeom>
        </p:spPr>
      </p:pic>
      <p:sp>
        <p:nvSpPr>
          <p:cNvPr id="10" name="Ellipse 9"/>
          <p:cNvSpPr/>
          <p:nvPr/>
        </p:nvSpPr>
        <p:spPr>
          <a:xfrm>
            <a:off x="120300" y="6359554"/>
            <a:ext cx="468000" cy="46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r>
            <a:endParaRPr lang="fr-FR" sz="20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5543550" y="6330156"/>
            <a:ext cx="1675993" cy="49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Diagramme 14"/>
          <p:cNvGraphicFramePr/>
          <p:nvPr>
            <p:extLst>
              <p:ext uri="{D42A27DB-BD31-4B8C-83A1-F6EECF244321}">
                <p14:modId xmlns:p14="http://schemas.microsoft.com/office/powerpoint/2010/main" val="3721651372"/>
              </p:ext>
            </p:extLst>
          </p:nvPr>
        </p:nvGraphicFramePr>
        <p:xfrm>
          <a:off x="522000" y="214290"/>
          <a:ext cx="8100000" cy="428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026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/>
          <p:cNvGrpSpPr/>
          <p:nvPr/>
        </p:nvGrpSpPr>
        <p:grpSpPr>
          <a:xfrm>
            <a:off x="568087" y="2056317"/>
            <a:ext cx="4680000" cy="3114698"/>
            <a:chOff x="568087" y="2026995"/>
            <a:chExt cx="4680000" cy="3114698"/>
          </a:xfrm>
        </p:grpSpPr>
        <p:sp>
          <p:nvSpPr>
            <p:cNvPr id="7" name="Rectangle 6"/>
            <p:cNvSpPr/>
            <p:nvPr/>
          </p:nvSpPr>
          <p:spPr>
            <a:xfrm>
              <a:off x="568087" y="2026995"/>
              <a:ext cx="4680000" cy="11757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4">
                <a:lnSpc>
                  <a:spcPct val="80000"/>
                </a:lnSpc>
                <a:spcBef>
                  <a:spcPct val="0"/>
                </a:spcBef>
              </a:pPr>
              <a:r>
                <a:rPr lang="fr-FR" sz="4400" b="1" cap="all" dirty="0" smtClean="0">
                  <a:solidFill>
                    <a:schemeClr val="accent1"/>
                  </a:solidFill>
                  <a:effectLst>
                    <a:outerShdw blurRad="38100" dist="25400" dir="18900000" algn="bl" rotWithShape="0">
                      <a:schemeClr val="bg1">
                        <a:alpha val="80000"/>
                      </a:schemeClr>
                    </a:outerShdw>
                  </a:effectLst>
                  <a:latin typeface="+mj-lt"/>
                  <a:ea typeface="+mj-ea"/>
                  <a:cs typeface="+mj-cs"/>
                </a:rPr>
                <a:t>Network Mining</a:t>
              </a:r>
              <a:endParaRPr lang="fr-FR" sz="4400" b="1" cap="all" dirty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68087" y="3202701"/>
              <a:ext cx="468000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smtClean="0"/>
                <a:t>Mise au format GML</a:t>
              </a:r>
            </a:p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smtClean="0"/>
                <a:t>Connectivité</a:t>
              </a:r>
            </a:p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smtClean="0"/>
                <a:t>PageRank</a:t>
              </a:r>
              <a:endParaRPr lang="fr-FR" sz="2400" dirty="0" smtClean="0"/>
            </a:p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 smtClean="0"/>
                <a:t>Similarité de </a:t>
              </a:r>
              <a:r>
                <a:rPr lang="fr-FR" sz="2400" dirty="0" smtClean="0"/>
                <a:t>Jaccard</a:t>
              </a:r>
            </a:p>
            <a:p>
              <a:pPr marL="355600" indent="-177800">
                <a:buFont typeface="Wingdings 3" panose="05040102010807070707" pitchFamily="18" charset="2"/>
                <a:buChar char=""/>
              </a:pPr>
              <a:r>
                <a:rPr lang="fr-FR" sz="2400" dirty="0"/>
                <a:t>Degré moyen de </a:t>
              </a:r>
              <a:r>
                <a:rPr lang="fr-FR" sz="2400" dirty="0" smtClean="0"/>
                <a:t>voisinage</a:t>
              </a:r>
              <a:endParaRPr lang="fr-FR" sz="2400" dirty="0"/>
            </a:p>
          </p:txBody>
        </p:sp>
      </p:grpSp>
      <p:pic>
        <p:nvPicPr>
          <p:cNvPr id="10" name="Imag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4F3F5"/>
              </a:clrFrom>
              <a:clrTo>
                <a:srgbClr val="F4F3F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59" y="178679"/>
            <a:ext cx="2952914" cy="817608"/>
          </a:xfrm>
          <a:prstGeom prst="rect">
            <a:avLst/>
          </a:prstGeom>
        </p:spPr>
      </p:pic>
      <p:pic>
        <p:nvPicPr>
          <p:cNvPr id="11" name="Picture 4" descr="https://www.honeyinstruments.com/site/images/Sigfox_Logo_RGB_1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7" t="21900" b="17808"/>
          <a:stretch/>
        </p:blipFill>
        <p:spPr bwMode="auto">
          <a:xfrm>
            <a:off x="6018416" y="1107385"/>
            <a:ext cx="2952000" cy="8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ésultat de recherche d'images pour &quot;hillary clinton emails&quot;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20" y="4884363"/>
            <a:ext cx="3009900" cy="16948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811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8BB067C4-652E-41EE-9EDF-2078839E9EA7}" vid="{DA8AEEB8-CD12-4A86-B158-B02BBBF3F8D2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Ligne rouge Enterprise (grand écran)</Template>
  <TotalTime>0</TotalTime>
  <Words>500</Words>
  <Application>Microsoft Office PowerPoint</Application>
  <PresentationFormat>Affichage à l'écran (4:3)</PresentationFormat>
  <Paragraphs>199</Paragraphs>
  <Slides>20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Calibri Light</vt:lpstr>
      <vt:lpstr>Cambria</vt:lpstr>
      <vt:lpstr>Courier New</vt:lpstr>
      <vt:lpstr>Wingdings 3</vt:lpstr>
      <vt:lpstr>Red Line Business 16x9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2017-03-22T18:50:40Z</dcterms:created>
  <dcterms:modified xsi:type="dcterms:W3CDTF">2017-06-28T15:47:58Z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